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4" r:id="rId2"/>
    <p:sldId id="256" r:id="rId3"/>
    <p:sldId id="257" r:id="rId4"/>
    <p:sldId id="258" r:id="rId5"/>
    <p:sldId id="259" r:id="rId6"/>
    <p:sldId id="263" r:id="rId7"/>
    <p:sldId id="260" r:id="rId8"/>
    <p:sldId id="261" r:id="rId9"/>
    <p:sldId id="266" r:id="rId10"/>
    <p:sldId id="262" r:id="rId11"/>
    <p:sldId id="26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086" autoAdjust="0"/>
  </p:normalViewPr>
  <p:slideViewPr>
    <p:cSldViewPr>
      <p:cViewPr varScale="1">
        <p:scale>
          <a:sx n="42" d="100"/>
          <a:sy n="42" d="100"/>
        </p:scale>
        <p:origin x="200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E95B5F-C945-4BE7-B7FF-034C869DCCA8}" type="datetimeFigureOut">
              <a:rPr lang="en-US" smtClean="0"/>
              <a:t>4/24/2014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2D9C6-15D6-41EC-95CC-AF836AD6D4FE}" type="slidenum">
              <a:rPr lang="en-US" smtClean="0"/>
              <a:t>‹#›</a:t>
            </a:fld>
            <a:endParaRPr lang="en-US"/>
          </a:p>
        </p:txBody>
      </p:sp>
    </p:spTree>
    <p:extLst>
      <p:ext uri="{BB962C8B-B14F-4D97-AF65-F5344CB8AC3E}">
        <p14:creationId xmlns:p14="http://schemas.microsoft.com/office/powerpoint/2010/main" val="375496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biblia.com/bible/niv/Luke%2023.4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presentation takes it material from the paper Physical Death of Jesus published in Journal of American Medical Association 1986</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Crucifixion probably first began among the Persians. Alexander the Great introduced the practice to Egypt and Carthage, and the Romans appear to have learned of it from the Carthaginians. Although the Ro- mans did not invent crucifixions they perfected it as a form of torture and capital punishment that was designed to produce a slow death with maxi-</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mum pain and suffering.</a:t>
            </a:r>
          </a:p>
          <a:p>
            <a:r>
              <a:rPr lang="en-SG" sz="1200" kern="1200" dirty="0" smtClean="0">
                <a:solidFill>
                  <a:schemeClr val="tx1"/>
                </a:solidFill>
                <a:effectLst/>
                <a:latin typeface="+mn-lt"/>
                <a:ea typeface="+mn-ea"/>
                <a:cs typeface="+mn-cs"/>
              </a:rPr>
              <a:t> It was one of the most disgraceful and cruel methods of execution and usually was reserved only for slaves, foreigners, revolutionaries, and the vilest of criminals. Roman law usually pro- </a:t>
            </a:r>
            <a:r>
              <a:rPr lang="en-SG" sz="1200" kern="1200" dirty="0" err="1" smtClean="0">
                <a:solidFill>
                  <a:schemeClr val="tx1"/>
                </a:solidFill>
                <a:effectLst/>
                <a:latin typeface="+mn-lt"/>
                <a:ea typeface="+mn-ea"/>
                <a:cs typeface="+mn-cs"/>
              </a:rPr>
              <a:t>tected</a:t>
            </a:r>
            <a:r>
              <a:rPr lang="en-SG" sz="1200" kern="1200" dirty="0" smtClean="0">
                <a:solidFill>
                  <a:schemeClr val="tx1"/>
                </a:solidFill>
                <a:effectLst/>
                <a:latin typeface="+mn-lt"/>
                <a:ea typeface="+mn-ea"/>
                <a:cs typeface="+mn-cs"/>
              </a:rPr>
              <a:t> Roman citizens from crucifix- ion, </a:t>
            </a:r>
          </a:p>
          <a:p>
            <a:r>
              <a:rPr lang="en-US" sz="1200" kern="1200" dirty="0" smtClean="0">
                <a:solidFill>
                  <a:schemeClr val="tx1"/>
                </a:solidFill>
                <a:effectLst/>
                <a:latin typeface="+mn-lt"/>
                <a:ea typeface="+mn-ea"/>
                <a:cs typeface="+mn-cs"/>
              </a:rPr>
              <a:t>In its earliest form in Persia, the victim was either tied to a tree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That’s why being hung on a tree and being hung on a cross were synonymous</a:t>
            </a:r>
            <a:endParaRPr lang="en-SG" sz="1200" kern="1200" dirty="0" smtClean="0">
              <a:solidFill>
                <a:schemeClr val="tx1"/>
              </a:solidFill>
              <a:effectLst/>
              <a:latin typeface="+mn-lt"/>
              <a:ea typeface="+mn-ea"/>
              <a:cs typeface="+mn-cs"/>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1</a:t>
            </a:fld>
            <a:endParaRPr lang="en-US"/>
          </a:p>
        </p:txBody>
      </p:sp>
    </p:spTree>
    <p:extLst>
      <p:ext uri="{BB962C8B-B14F-4D97-AF65-F5344CB8AC3E}">
        <p14:creationId xmlns:p14="http://schemas.microsoft.com/office/powerpoint/2010/main" val="20515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version</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My explanation. Jesus took his own life but it was not suicide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Jesus was still able to drink and call in a loud voice just moments before he died. This is not a sign of a man in respiratory distress I think Jesus had willed his own spirit and body to separate.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SG" sz="1200" u="sng" kern="1200" dirty="0" smtClean="0">
                <a:solidFill>
                  <a:schemeClr val="tx1"/>
                </a:solidFill>
                <a:effectLst/>
                <a:latin typeface="+mn-lt"/>
                <a:ea typeface="+mn-ea"/>
                <a:cs typeface="+mn-cs"/>
                <a:hlinkClick r:id="rId3"/>
              </a:rPr>
              <a:t>Luke 23:46</a:t>
            </a:r>
            <a:br>
              <a:rPr lang="en-SG" sz="1200" u="sng" kern="1200" dirty="0" smtClean="0">
                <a:solidFill>
                  <a:schemeClr val="tx1"/>
                </a:solidFill>
                <a:effectLst/>
                <a:latin typeface="+mn-lt"/>
                <a:ea typeface="+mn-ea"/>
                <a:cs typeface="+mn-cs"/>
                <a:hlinkClick r:id="rId3"/>
              </a:rPr>
            </a:br>
            <a:r>
              <a:rPr lang="en-SG" sz="1200" i="1" u="sng" kern="1200" dirty="0" smtClean="0">
                <a:solidFill>
                  <a:schemeClr val="tx1"/>
                </a:solidFill>
                <a:effectLst/>
                <a:latin typeface="+mn-lt"/>
                <a:ea typeface="+mn-ea"/>
                <a:cs typeface="+mn-cs"/>
                <a:hlinkClick r:id="rId3"/>
              </a:rPr>
              <a:t>Jesus called out with a loud voice, “Father, into your hands I commit my spirit.” When he had said this, he breathed his last. </a:t>
            </a:r>
            <a:r>
              <a:rPr lang="en-SG" sz="1200" u="sng" kern="1200" dirty="0" smtClean="0">
                <a:solidFill>
                  <a:schemeClr val="tx1"/>
                </a:solidFill>
                <a:effectLst/>
                <a:latin typeface="+mn-lt"/>
                <a:ea typeface="+mn-ea"/>
                <a:cs typeface="+mn-cs"/>
                <a:hlinkClick r:id="rId3"/>
              </a:rPr>
              <a:t> </a:t>
            </a:r>
            <a:r>
              <a:rPr lang="en-US" sz="1200" u="sng" kern="1200" dirty="0" smtClean="0">
                <a:solidFill>
                  <a:schemeClr val="tx1"/>
                </a:solidFill>
                <a:effectLst/>
                <a:latin typeface="+mn-lt"/>
                <a:ea typeface="+mn-ea"/>
                <a:cs typeface="+mn-cs"/>
                <a:hlinkClick r:id="rId3"/>
              </a:rPr>
              <a:t> </a:t>
            </a: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This is a reverse of the creation of human life</a:t>
            </a: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 </a:t>
            </a: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Genesis 2:7</a:t>
            </a:r>
            <a:br>
              <a:rPr lang="en-US" sz="1200" u="sng" kern="1200" dirty="0" smtClean="0">
                <a:solidFill>
                  <a:schemeClr val="tx1"/>
                </a:solidFill>
                <a:effectLst/>
                <a:latin typeface="+mn-lt"/>
                <a:ea typeface="+mn-ea"/>
                <a:cs typeface="+mn-cs"/>
                <a:hlinkClick r:id="rId3"/>
              </a:rPr>
            </a:br>
            <a:r>
              <a:rPr lang="en-US" sz="1200" b="1" i="1" u="sng" kern="1200" dirty="0" smtClean="0">
                <a:solidFill>
                  <a:schemeClr val="tx1"/>
                </a:solidFill>
                <a:effectLst/>
                <a:latin typeface="+mn-lt"/>
                <a:ea typeface="+mn-ea"/>
                <a:cs typeface="+mn-cs"/>
                <a:hlinkClick r:id="rId3"/>
              </a:rPr>
              <a:t> </a:t>
            </a:r>
            <a:r>
              <a:rPr lang="en-US" sz="1200" i="1" u="sng" kern="1200" dirty="0" smtClean="0">
                <a:solidFill>
                  <a:schemeClr val="tx1"/>
                </a:solidFill>
                <a:effectLst/>
                <a:latin typeface="+mn-lt"/>
                <a:ea typeface="+mn-ea"/>
                <a:cs typeface="+mn-cs"/>
                <a:hlinkClick r:id="rId3"/>
              </a:rPr>
              <a:t>Then the Lord God formed a man from the dust of the ground and breathed into his nostrils the breath of life, and the man became a living being.</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Human life is different from all other forms of created life. It is the presence of a human body with a spirit residing inside. </a:t>
            </a: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 </a:t>
            </a:r>
            <a:endParaRPr lang="en-SG" sz="1200" u="sng" kern="1200" dirty="0" smtClean="0">
              <a:solidFill>
                <a:schemeClr val="tx1"/>
              </a:solidFill>
              <a:effectLst/>
              <a:latin typeface="+mn-lt"/>
              <a:ea typeface="+mn-ea"/>
              <a:cs typeface="+mn-cs"/>
              <a:hlinkClick r:id="rId3"/>
            </a:endParaRPr>
          </a:p>
          <a:p>
            <a:r>
              <a:rPr lang="en-US" sz="1200" u="sng" kern="1200" dirty="0" smtClean="0">
                <a:solidFill>
                  <a:schemeClr val="tx1"/>
                </a:solidFill>
                <a:effectLst/>
                <a:latin typeface="+mn-lt"/>
                <a:ea typeface="+mn-ea"/>
                <a:cs typeface="+mn-cs"/>
                <a:hlinkClick r:id="rId3"/>
              </a:rPr>
              <a:t>I think death occurs when there is separation of body and spirit. So once the body dies, the spirit will leave the body or once the spirit leaves the body, the body will die.</a:t>
            </a:r>
            <a:endParaRPr lang="en-SG" sz="1200" u="sng" kern="1200" dirty="0" smtClean="0">
              <a:solidFill>
                <a:schemeClr val="tx1"/>
              </a:solidFill>
              <a:effectLst/>
              <a:latin typeface="+mn-lt"/>
              <a:ea typeface="+mn-ea"/>
              <a:cs typeface="+mn-cs"/>
              <a:hlinkClick r:id="rId3"/>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10</a:t>
            </a:fld>
            <a:endParaRPr lang="en-US"/>
          </a:p>
        </p:txBody>
      </p:sp>
    </p:spTree>
    <p:extLst>
      <p:ext uri="{BB962C8B-B14F-4D97-AF65-F5344CB8AC3E}">
        <p14:creationId xmlns:p14="http://schemas.microsoft.com/office/powerpoint/2010/main" val="99687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Tamid</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Jesus timed his hour of being nailed to the cross at 9am  and his  death at 3pm</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a witness that he is the true unblemished sacrificial lamb that takes away sins</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Passover sacrifice occurred the day before Jesus </a:t>
            </a:r>
            <a:r>
              <a:rPr lang="en-US" sz="1200" kern="1200" dirty="0" err="1" smtClean="0">
                <a:solidFill>
                  <a:schemeClr val="tx1"/>
                </a:solidFill>
                <a:effectLst/>
                <a:latin typeface="+mn-lt"/>
                <a:ea typeface="+mn-ea"/>
                <a:cs typeface="+mn-cs"/>
              </a:rPr>
              <a:t>cruxificion</a:t>
            </a:r>
            <a:r>
              <a:rPr lang="en-US" sz="1200" kern="1200" dirty="0" smtClean="0">
                <a:solidFill>
                  <a:schemeClr val="tx1"/>
                </a:solidFill>
                <a:effectLst/>
                <a:latin typeface="+mn-lt"/>
                <a:ea typeface="+mn-ea"/>
                <a:cs typeface="+mn-cs"/>
              </a:rPr>
              <a:t>. But there was another sacrifice that </a:t>
            </a:r>
            <a:r>
              <a:rPr lang="en-US" sz="1200" kern="1200" dirty="0" err="1" smtClean="0">
                <a:solidFill>
                  <a:schemeClr val="tx1"/>
                </a:solidFill>
                <a:effectLst/>
                <a:latin typeface="+mn-lt"/>
                <a:ea typeface="+mn-ea"/>
                <a:cs typeface="+mn-cs"/>
              </a:rPr>
              <a:t>occured</a:t>
            </a:r>
            <a:r>
              <a:rPr lang="en-US" sz="1200" kern="1200" dirty="0" smtClean="0">
                <a:solidFill>
                  <a:schemeClr val="tx1"/>
                </a:solidFill>
                <a:effectLst/>
                <a:latin typeface="+mn-lt"/>
                <a:ea typeface="+mn-ea"/>
                <a:cs typeface="+mn-cs"/>
              </a:rPr>
              <a:t> daily in the temple</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Numbers 28 God commanded a daily sacrifice known to the Jew as the </a:t>
            </a:r>
            <a:r>
              <a:rPr lang="en-US" sz="1200" kern="1200" dirty="0" err="1" smtClean="0">
                <a:solidFill>
                  <a:schemeClr val="tx1"/>
                </a:solidFill>
                <a:effectLst/>
                <a:latin typeface="+mn-lt"/>
                <a:ea typeface="+mn-ea"/>
                <a:cs typeface="+mn-cs"/>
              </a:rPr>
              <a:t>tamid</a:t>
            </a:r>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Numbers 28</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said to Moses, “Give this command to the Israelites and say to them: ‘Make sure that you present to me at the appointed time my food offerings, as an aroma pleasing to me.’ Say to them: ‘This is the food offering you are to present to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two lambs a year old without defect, as a regular burnt offering each day. Offer one lamb in the morning and the other at twilight,  together with a grain offering of a tenth of an </a:t>
            </a:r>
            <a:r>
              <a:rPr lang="en-US" sz="1200" kern="1200" dirty="0" err="1" smtClean="0">
                <a:solidFill>
                  <a:schemeClr val="tx1"/>
                </a:solidFill>
                <a:effectLst/>
                <a:latin typeface="+mn-lt"/>
                <a:ea typeface="+mn-ea"/>
                <a:cs typeface="+mn-cs"/>
              </a:rPr>
              <a:t>ephah</a:t>
            </a:r>
            <a:r>
              <a:rPr lang="en-US" sz="1200" kern="1200" dirty="0" smtClean="0">
                <a:solidFill>
                  <a:schemeClr val="tx1"/>
                </a:solidFill>
                <a:effectLst/>
                <a:latin typeface="+mn-lt"/>
                <a:ea typeface="+mn-ea"/>
                <a:cs typeface="+mn-cs"/>
              </a:rPr>
              <a:t> of the finest flour mixed with a quarter of a </a:t>
            </a:r>
            <a:r>
              <a:rPr lang="en-US" sz="1200" kern="1200" dirty="0" err="1" smtClean="0">
                <a:solidFill>
                  <a:schemeClr val="tx1"/>
                </a:solidFill>
                <a:effectLst/>
                <a:latin typeface="+mn-lt"/>
                <a:ea typeface="+mn-ea"/>
                <a:cs typeface="+mn-cs"/>
              </a:rPr>
              <a:t>hin</a:t>
            </a:r>
            <a:r>
              <a:rPr lang="en-US" sz="1200" kern="1200" dirty="0" smtClean="0">
                <a:solidFill>
                  <a:schemeClr val="tx1"/>
                </a:solidFill>
                <a:effectLst/>
                <a:latin typeface="+mn-lt"/>
                <a:ea typeface="+mn-ea"/>
                <a:cs typeface="+mn-cs"/>
              </a:rPr>
              <a:t> of oil from pressed olives.  This is the regular burnt offering instituted at Mount Sinai as a pleasing aroma, a food offering presented to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Tradition was in the temple,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lamb sacrificed at 9am and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at 3pm. </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 3pm the priest after sacrificing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lamb will stay “ It is finished”</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 at the same time in John 19:29 </a:t>
            </a:r>
            <a:r>
              <a:rPr lang="en-US" sz="1200" b="1"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When he had received the drink, Jesus </a:t>
            </a:r>
            <a:r>
              <a:rPr lang="en-US" sz="1200" kern="1200" dirty="0" err="1" smtClean="0">
                <a:solidFill>
                  <a:schemeClr val="tx1"/>
                </a:solidFill>
                <a:effectLst/>
                <a:latin typeface="+mn-lt"/>
                <a:ea typeface="+mn-ea"/>
                <a:cs typeface="+mn-cs"/>
              </a:rPr>
              <a:t>said,“It</a:t>
            </a:r>
            <a:r>
              <a:rPr lang="en-US" sz="1200" kern="1200" dirty="0" smtClean="0">
                <a:solidFill>
                  <a:schemeClr val="tx1"/>
                </a:solidFill>
                <a:effectLst/>
                <a:latin typeface="+mn-lt"/>
                <a:ea typeface="+mn-ea"/>
                <a:cs typeface="+mn-cs"/>
              </a:rPr>
              <a:t> is finished.” With that, he bowed his head and gave up his spirit.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endParaRPr lang="en-SG" dirty="0"/>
          </a:p>
        </p:txBody>
      </p:sp>
      <p:sp>
        <p:nvSpPr>
          <p:cNvPr id="4" name="Slide Number Placeholder 3"/>
          <p:cNvSpPr>
            <a:spLocks noGrp="1"/>
          </p:cNvSpPr>
          <p:nvPr>
            <p:ph type="sldNum" sz="quarter" idx="10"/>
          </p:nvPr>
        </p:nvSpPr>
        <p:spPr/>
        <p:txBody>
          <a:bodyPr/>
          <a:lstStyle/>
          <a:p>
            <a:fld id="{59F2D9C6-15D6-41EC-95CC-AF836AD6D4FE}" type="slidenum">
              <a:rPr lang="en-US" smtClean="0"/>
              <a:t>11</a:t>
            </a:fld>
            <a:endParaRPr lang="en-US"/>
          </a:p>
        </p:txBody>
      </p:sp>
    </p:spTree>
    <p:extLst>
      <p:ext uri="{BB962C8B-B14F-4D97-AF65-F5344CB8AC3E}">
        <p14:creationId xmlns:p14="http://schemas.microsoft.com/office/powerpoint/2010/main" val="375667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Flogging was a requirement before every Roman execution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usual instrument was a short whip  with several leather thongs of variable lengths, in which small iron balls or sharp pieces of sheep bones were tied at intervals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man was stripped of his clothing, and his hands were tied to an upright post (Fig 2)</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back, buttocks, and legs were flogged on either side by two soldiers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Intension was to weaken the victim to a state just short of collapse or death but not causing death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the Roman soldiers repeatedly struck the victim’s back with full force, the iron balls would cause deep contusions,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sheep bones would cut into the skin and subcutaneous tissues. Then, as the flogging continued, the </a:t>
            </a:r>
            <a:r>
              <a:rPr lang="en-US" sz="1200" kern="1200" dirty="0" err="1" smtClean="0">
                <a:solidFill>
                  <a:schemeClr val="tx1"/>
                </a:solidFill>
                <a:effectLst/>
                <a:latin typeface="+mn-lt"/>
                <a:ea typeface="+mn-ea"/>
                <a:cs typeface="+mn-cs"/>
              </a:rPr>
              <a:t>lacera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tions</a:t>
            </a:r>
            <a:r>
              <a:rPr lang="en-US" sz="1200" kern="1200" dirty="0" smtClean="0">
                <a:solidFill>
                  <a:schemeClr val="tx1"/>
                </a:solidFill>
                <a:effectLst/>
                <a:latin typeface="+mn-lt"/>
                <a:ea typeface="+mn-ea"/>
                <a:cs typeface="+mn-cs"/>
              </a:rPr>
              <a:t> would tear into the underlying skeletal muscles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Pain and blood loss generally set the stage for circulatory shock</a:t>
            </a:r>
            <a:endParaRPr lang="en-SG" sz="1200" kern="1200" dirty="0" smtClean="0">
              <a:solidFill>
                <a:schemeClr val="tx1"/>
              </a:solidFill>
              <a:effectLst/>
              <a:latin typeface="+mn-lt"/>
              <a:ea typeface="+mn-ea"/>
              <a:cs typeface="+mn-cs"/>
            </a:endParaRP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2</a:t>
            </a:fld>
            <a:endParaRPr lang="en-US"/>
          </a:p>
        </p:txBody>
      </p:sp>
    </p:spTree>
    <p:extLst>
      <p:ext uri="{BB962C8B-B14F-4D97-AF65-F5344CB8AC3E}">
        <p14:creationId xmlns:p14="http://schemas.microsoft.com/office/powerpoint/2010/main" val="351808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Construction of the cross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Made up 4 pieces of wood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horizontal </a:t>
            </a:r>
            <a:r>
              <a:rPr lang="en-US" sz="1200" kern="1200" dirty="0" err="1" smtClean="0">
                <a:solidFill>
                  <a:schemeClr val="tx1"/>
                </a:solidFill>
                <a:effectLst/>
                <a:latin typeface="+mn-lt"/>
                <a:ea typeface="+mn-ea"/>
                <a:cs typeface="+mn-cs"/>
              </a:rPr>
              <a:t>patibulum</a:t>
            </a:r>
            <a:r>
              <a:rPr lang="en-US" sz="1200" kern="1200" dirty="0" smtClean="0">
                <a:solidFill>
                  <a:schemeClr val="tx1"/>
                </a:solidFill>
                <a:effectLst/>
                <a:latin typeface="+mn-lt"/>
                <a:ea typeface="+mn-ea"/>
                <a:cs typeface="+mn-cs"/>
              </a:rPr>
              <a:t>, vertical </a:t>
            </a:r>
            <a:r>
              <a:rPr lang="en-US" sz="1200" kern="1200" dirty="0" err="1" smtClean="0">
                <a:solidFill>
                  <a:schemeClr val="tx1"/>
                </a:solidFill>
                <a:effectLst/>
                <a:latin typeface="+mn-lt"/>
                <a:ea typeface="+mn-ea"/>
                <a:cs typeface="+mn-cs"/>
              </a:rPr>
              <a:t>stip</a:t>
            </a:r>
            <a:r>
              <a:rPr lang="en-US" sz="1200" kern="1200" dirty="0" smtClean="0">
                <a:solidFill>
                  <a:schemeClr val="tx1"/>
                </a:solidFill>
                <a:effectLst/>
                <a:latin typeface="+mn-lt"/>
                <a:ea typeface="+mn-ea"/>
                <a:cs typeface="+mn-cs"/>
              </a:rPr>
              <a:t>, seat </a:t>
            </a:r>
            <a:r>
              <a:rPr lang="en-US" sz="1200" kern="1200" dirty="0" err="1" smtClean="0">
                <a:solidFill>
                  <a:schemeClr val="tx1"/>
                </a:solidFill>
                <a:effectLst/>
                <a:latin typeface="+mn-lt"/>
                <a:ea typeface="+mn-ea"/>
                <a:cs typeface="+mn-cs"/>
              </a:rPr>
              <a:t>sedile</a:t>
            </a:r>
            <a:r>
              <a:rPr lang="en-US" sz="1200" kern="1200" dirty="0" smtClean="0">
                <a:solidFill>
                  <a:schemeClr val="tx1"/>
                </a:solidFill>
                <a:effectLst/>
                <a:latin typeface="+mn-lt"/>
                <a:ea typeface="+mn-ea"/>
                <a:cs typeface="+mn-cs"/>
              </a:rPr>
              <a:t>, notice </a:t>
            </a:r>
            <a:r>
              <a:rPr lang="en-US" sz="1200" kern="1200" dirty="0" err="1" smtClean="0">
                <a:solidFill>
                  <a:schemeClr val="tx1"/>
                </a:solidFill>
                <a:effectLst/>
                <a:latin typeface="+mn-lt"/>
                <a:ea typeface="+mn-ea"/>
                <a:cs typeface="+mn-cs"/>
              </a:rPr>
              <a:t>tituslus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was customary for the con- </a:t>
            </a:r>
            <a:r>
              <a:rPr lang="en-US" sz="1200" kern="1200" dirty="0" err="1" smtClean="0">
                <a:solidFill>
                  <a:schemeClr val="tx1"/>
                </a:solidFill>
                <a:effectLst/>
                <a:latin typeface="+mn-lt"/>
                <a:ea typeface="+mn-ea"/>
                <a:cs typeface="+mn-cs"/>
              </a:rPr>
              <a:t>demned</a:t>
            </a:r>
            <a:r>
              <a:rPr lang="en-US" sz="1200" kern="1200" dirty="0" smtClean="0">
                <a:solidFill>
                  <a:schemeClr val="tx1"/>
                </a:solidFill>
                <a:effectLst/>
                <a:latin typeface="+mn-lt"/>
                <a:ea typeface="+mn-ea"/>
                <a:cs typeface="+mn-cs"/>
              </a:rPr>
              <a:t> man to carry his own cross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the flogging post to the site of crucifixion outside the city walls. He was usually naked, unless this was prohibited by local customs.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Since the weight of the entire cross was probably well over 300 </a:t>
            </a:r>
            <a:r>
              <a:rPr lang="en-US" sz="1200" kern="1200" dirty="0" err="1" smtClean="0">
                <a:solidFill>
                  <a:schemeClr val="tx1"/>
                </a:solidFill>
                <a:effectLst/>
                <a:latin typeface="+mn-lt"/>
                <a:ea typeface="+mn-ea"/>
                <a:cs typeface="+mn-cs"/>
              </a:rPr>
              <a:t>lb</a:t>
            </a:r>
            <a:r>
              <a:rPr lang="en-US" sz="1200" kern="1200" dirty="0" smtClean="0">
                <a:solidFill>
                  <a:schemeClr val="tx1"/>
                </a:solidFill>
                <a:effectLst/>
                <a:latin typeface="+mn-lt"/>
                <a:ea typeface="+mn-ea"/>
                <a:cs typeface="+mn-cs"/>
              </a:rPr>
              <a:t> (136 kg), only the crossbar was carried (Fig 3). The </a:t>
            </a:r>
            <a:r>
              <a:rPr lang="en-US" sz="1200" kern="1200" dirty="0" err="1" smtClean="0">
                <a:solidFill>
                  <a:schemeClr val="tx1"/>
                </a:solidFill>
                <a:effectLst/>
                <a:latin typeface="+mn-lt"/>
                <a:ea typeface="+mn-ea"/>
                <a:cs typeface="+mn-cs"/>
              </a:rPr>
              <a:t>patibulum</a:t>
            </a:r>
            <a:r>
              <a:rPr lang="en-US" sz="1200" kern="1200" dirty="0" smtClean="0">
                <a:solidFill>
                  <a:schemeClr val="tx1"/>
                </a:solidFill>
                <a:effectLst/>
                <a:latin typeface="+mn-lt"/>
                <a:ea typeface="+mn-ea"/>
                <a:cs typeface="+mn-cs"/>
              </a:rPr>
              <a:t>, weighing. (34 to 57 kg), was placed across the nape of the victim’s neck and balanced along both shoulders. Usually, the outstretched arms then were tied to the crossbar. The procession to the site of crucifixion was led by a complete Roman military guard, headed by a </a:t>
            </a:r>
            <a:r>
              <a:rPr lang="en-US" sz="1200" kern="1200" dirty="0" err="1" smtClean="0">
                <a:solidFill>
                  <a:schemeClr val="tx1"/>
                </a:solidFill>
                <a:effectLst/>
                <a:latin typeface="+mn-lt"/>
                <a:ea typeface="+mn-ea"/>
                <a:cs typeface="+mn-cs"/>
              </a:rPr>
              <a:t>centurion.One</a:t>
            </a:r>
            <a:r>
              <a:rPr lang="en-US" sz="1200" kern="1200" dirty="0" smtClean="0">
                <a:solidFill>
                  <a:schemeClr val="tx1"/>
                </a:solidFill>
                <a:effectLst/>
                <a:latin typeface="+mn-lt"/>
                <a:ea typeface="+mn-ea"/>
                <a:cs typeface="+mn-cs"/>
              </a:rPr>
              <a:t> of the soldiers carried a sign (</a:t>
            </a:r>
            <a:r>
              <a:rPr lang="en-US" sz="1200" kern="1200" dirty="0" err="1" smtClean="0">
                <a:solidFill>
                  <a:schemeClr val="tx1"/>
                </a:solidFill>
                <a:effectLst/>
                <a:latin typeface="+mn-lt"/>
                <a:ea typeface="+mn-ea"/>
                <a:cs typeface="+mn-cs"/>
              </a:rPr>
              <a:t>titulus</a:t>
            </a:r>
            <a:r>
              <a:rPr lang="en-US" sz="1200" kern="1200" dirty="0" smtClean="0">
                <a:solidFill>
                  <a:schemeClr val="tx1"/>
                </a:solidFill>
                <a:effectLst/>
                <a:latin typeface="+mn-lt"/>
                <a:ea typeface="+mn-ea"/>
                <a:cs typeface="+mn-cs"/>
              </a:rPr>
              <a:t>) on which the condemned man’s name and crime were displayed Later, the </a:t>
            </a:r>
            <a:r>
              <a:rPr lang="en-US" sz="1200" kern="1200" dirty="0" err="1" smtClean="0">
                <a:solidFill>
                  <a:schemeClr val="tx1"/>
                </a:solidFill>
                <a:effectLst/>
                <a:latin typeface="+mn-lt"/>
                <a:ea typeface="+mn-ea"/>
                <a:cs typeface="+mn-cs"/>
              </a:rPr>
              <a:t>titulus</a:t>
            </a:r>
            <a:r>
              <a:rPr lang="en-US" sz="1200" kern="1200" dirty="0" smtClean="0">
                <a:solidFill>
                  <a:schemeClr val="tx1"/>
                </a:solidFill>
                <a:effectLst/>
                <a:latin typeface="+mn-lt"/>
                <a:ea typeface="+mn-ea"/>
                <a:cs typeface="+mn-cs"/>
              </a:rPr>
              <a:t> would be attached to the top of the cross. The Roman guard would not leave the victim until they were sure of his death.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19:19 Pilate had a notice prepared and fastened to the cross. It read: </a:t>
            </a:r>
            <a:r>
              <a:rPr lang="en-US" sz="1200" kern="1200" dirty="0" err="1" smtClean="0">
                <a:solidFill>
                  <a:schemeClr val="tx1"/>
                </a:solidFill>
                <a:effectLst/>
                <a:latin typeface="+mn-lt"/>
                <a:ea typeface="+mn-ea"/>
                <a:cs typeface="+mn-cs"/>
              </a:rPr>
              <a:t>jesus</a:t>
            </a:r>
            <a:r>
              <a:rPr lang="en-US" sz="1200" kern="1200" dirty="0" smtClean="0">
                <a:solidFill>
                  <a:schemeClr val="tx1"/>
                </a:solidFill>
                <a:effectLst/>
                <a:latin typeface="+mn-lt"/>
                <a:ea typeface="+mn-ea"/>
                <a:cs typeface="+mn-cs"/>
              </a:rPr>
              <a:t> of </a:t>
            </a:r>
            <a:r>
              <a:rPr lang="en-US" sz="1200" kern="1200" dirty="0" err="1" smtClean="0">
                <a:solidFill>
                  <a:schemeClr val="tx1"/>
                </a:solidFill>
                <a:effectLst/>
                <a:latin typeface="+mn-lt"/>
                <a:ea typeface="+mn-ea"/>
                <a:cs typeface="+mn-cs"/>
              </a:rPr>
              <a:t>nazareth</a:t>
            </a:r>
            <a:r>
              <a:rPr lang="en-US" sz="1200" kern="1200" dirty="0" smtClean="0">
                <a:solidFill>
                  <a:schemeClr val="tx1"/>
                </a:solidFill>
                <a:effectLst/>
                <a:latin typeface="+mn-lt"/>
                <a:ea typeface="+mn-ea"/>
                <a:cs typeface="+mn-cs"/>
              </a:rPr>
              <a:t>, the king of the </a:t>
            </a:r>
            <a:r>
              <a:rPr lang="en-US" sz="1200" kern="1200" dirty="0" err="1" smtClean="0">
                <a:solidFill>
                  <a:schemeClr val="tx1"/>
                </a:solidFill>
                <a:effectLst/>
                <a:latin typeface="+mn-lt"/>
                <a:ea typeface="+mn-ea"/>
                <a:cs typeface="+mn-cs"/>
              </a:rPr>
              <a:t>jews</a:t>
            </a:r>
            <a:r>
              <a:rPr lang="en-US" sz="1200" kern="1200" dirty="0" smtClean="0">
                <a:solidFill>
                  <a:schemeClr val="tx1"/>
                </a:solidFill>
                <a:effectLst/>
                <a:latin typeface="+mn-lt"/>
                <a:ea typeface="+mn-ea"/>
                <a:cs typeface="+mn-cs"/>
              </a:rPr>
              <a: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Understandbly</a:t>
            </a:r>
            <a:r>
              <a:rPr lang="en-US" sz="1200" kern="1200" dirty="0" smtClean="0">
                <a:solidFill>
                  <a:schemeClr val="tx1"/>
                </a:solidFill>
                <a:effectLst/>
                <a:latin typeface="+mn-lt"/>
                <a:ea typeface="+mn-ea"/>
                <a:cs typeface="+mn-cs"/>
              </a:rPr>
              <a:t> the Jewish leaders were upset at what was written on the sign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Matthew 16:24     Then Jesus said to his disciples, "Whoever wants to be my disciple must deny themselves and take up their cross and follow me.”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disciples knew what Jesus meant by those words. History and culture has changed the meaning of what carrying the cross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3</a:t>
            </a:fld>
            <a:endParaRPr lang="en-US"/>
          </a:p>
        </p:txBody>
      </p:sp>
    </p:spTree>
    <p:extLst>
      <p:ext uri="{BB962C8B-B14F-4D97-AF65-F5344CB8AC3E}">
        <p14:creationId xmlns:p14="http://schemas.microsoft.com/office/powerpoint/2010/main" val="170410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dirty="0" smtClean="0">
                <a:solidFill>
                  <a:schemeClr val="tx1"/>
                </a:solidFill>
                <a:effectLst/>
                <a:latin typeface="+mn-lt"/>
                <a:ea typeface="+mn-ea"/>
                <a:cs typeface="+mn-cs"/>
              </a:rPr>
              <a:t>the nails were tapered iron spikes approximately 5 to 7 in (13 to 18 cm) long with a square shaft 3/8 in (1 cm)</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the site of execution, the victim was given a bitter drink of wine mixed with myrrh (gall) as a mild analgesic. The criminal was then thrown to the ground on his back, With arms outstretched but not taut, the wrists were nailed to the </a:t>
            </a:r>
            <a:r>
              <a:rPr lang="en-US" sz="1200" kern="1200" dirty="0" err="1" smtClean="0">
                <a:solidFill>
                  <a:schemeClr val="tx1"/>
                </a:solidFill>
                <a:effectLst/>
                <a:latin typeface="+mn-lt"/>
                <a:ea typeface="+mn-ea"/>
                <a:cs typeface="+mn-cs"/>
              </a:rPr>
              <a:t>patibulum</a:t>
            </a:r>
            <a:r>
              <a:rPr lang="en-US" sz="1200" kern="1200" dirty="0" smtClean="0">
                <a:solidFill>
                  <a:schemeClr val="tx1"/>
                </a:solidFill>
                <a:effectLst/>
                <a:latin typeface="+mn-lt"/>
                <a:ea typeface="+mn-ea"/>
                <a:cs typeface="+mn-cs"/>
              </a:rPr>
              <a:t>. It has been shown that the ligaments and bones of the wrist can support the weight of a body hanging from them, but the palms cannot. Accordingly, the iron spikes probably were driven between the radius and the carpals or between the two rows of carpal bones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driven nail would crush or severe the rather large median nerve. The stimulated nerve would produce ex-</a:t>
            </a:r>
            <a:r>
              <a:rPr lang="en-US" sz="1200" kern="1200" dirty="0" err="1" smtClean="0">
                <a:solidFill>
                  <a:schemeClr val="tx1"/>
                </a:solidFill>
                <a:effectLst/>
                <a:latin typeface="+mn-lt"/>
                <a:ea typeface="+mn-ea"/>
                <a:cs typeface="+mn-cs"/>
              </a:rPr>
              <a:t>cruciating</a:t>
            </a:r>
            <a:r>
              <a:rPr lang="en-US" sz="1200" kern="1200" dirty="0" smtClean="0">
                <a:solidFill>
                  <a:schemeClr val="tx1"/>
                </a:solidFill>
                <a:effectLst/>
                <a:latin typeface="+mn-lt"/>
                <a:ea typeface="+mn-ea"/>
                <a:cs typeface="+mn-cs"/>
              </a:rPr>
              <a:t> bolts of pain in both arms. Similar or worse than sciatica like pain</a:t>
            </a:r>
            <a:endParaRPr lang="en-SG"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4</a:t>
            </a:fld>
            <a:endParaRPr lang="en-US"/>
          </a:p>
        </p:txBody>
      </p:sp>
    </p:spTree>
    <p:extLst>
      <p:ext uri="{BB962C8B-B14F-4D97-AF65-F5344CB8AC3E}">
        <p14:creationId xmlns:p14="http://schemas.microsoft.com/office/powerpoint/2010/main" val="348244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Next, the feet were fixed to the cross, they usually were nailed directly to the front of the </a:t>
            </a:r>
            <a:r>
              <a:rPr lang="en-US" sz="1200" kern="1200" dirty="0" err="1" smtClean="0">
                <a:solidFill>
                  <a:schemeClr val="tx1"/>
                </a:solidFill>
                <a:effectLst/>
                <a:latin typeface="+mn-lt"/>
                <a:ea typeface="+mn-ea"/>
                <a:cs typeface="+mn-cs"/>
              </a:rPr>
              <a:t>stipes</a:t>
            </a:r>
            <a:r>
              <a:rPr lang="en-US" sz="1200" kern="1200" dirty="0" smtClean="0">
                <a:solidFill>
                  <a:schemeClr val="tx1"/>
                </a:solidFill>
                <a:effectLst/>
                <a:latin typeface="+mn-lt"/>
                <a:ea typeface="+mn-ea"/>
                <a:cs typeface="+mn-cs"/>
              </a:rPr>
              <a:t> (Fig 5).11 To accomplish this, flexion of the knees may have been quite prominent, and the bent legs may have been rotated laterally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feet were fixed to the front of the </a:t>
            </a:r>
            <a:r>
              <a:rPr lang="en-US" sz="1200" kern="1200" dirty="0" err="1" smtClean="0">
                <a:solidFill>
                  <a:schemeClr val="tx1"/>
                </a:solidFill>
                <a:effectLst/>
                <a:latin typeface="+mn-lt"/>
                <a:ea typeface="+mn-ea"/>
                <a:cs typeface="+mn-cs"/>
              </a:rPr>
              <a:t>stipes</a:t>
            </a:r>
            <a:r>
              <a:rPr lang="en-US" sz="1200" kern="1200" dirty="0" smtClean="0">
                <a:solidFill>
                  <a:schemeClr val="tx1"/>
                </a:solidFill>
                <a:effectLst/>
                <a:latin typeface="+mn-lt"/>
                <a:ea typeface="+mn-ea"/>
                <a:cs typeface="+mn-cs"/>
              </a:rPr>
              <a:t> by means of an iron spike driven through the first or second </a:t>
            </a:r>
            <a:r>
              <a:rPr lang="en-US" sz="1200" kern="1200" dirty="0" err="1" smtClean="0">
                <a:solidFill>
                  <a:schemeClr val="tx1"/>
                </a:solidFill>
                <a:effectLst/>
                <a:latin typeface="+mn-lt"/>
                <a:ea typeface="+mn-ea"/>
                <a:cs typeface="+mn-cs"/>
              </a:rPr>
              <a:t>intermetatarsal</a:t>
            </a:r>
            <a:r>
              <a:rPr lang="en-US" sz="1200" kern="1200" dirty="0" smtClean="0">
                <a:solidFill>
                  <a:schemeClr val="tx1"/>
                </a:solidFill>
                <a:effectLst/>
                <a:latin typeface="+mn-lt"/>
                <a:ea typeface="+mn-ea"/>
                <a:cs typeface="+mn-cs"/>
              </a:rPr>
              <a:t> space, just distal to the </a:t>
            </a:r>
            <a:r>
              <a:rPr lang="en-US" sz="1200" kern="1200" dirty="0" err="1" smtClean="0">
                <a:solidFill>
                  <a:schemeClr val="tx1"/>
                </a:solidFill>
                <a:effectLst/>
                <a:latin typeface="+mn-lt"/>
                <a:ea typeface="+mn-ea"/>
                <a:cs typeface="+mn-cs"/>
              </a:rPr>
              <a:t>tarsometatarsal</a:t>
            </a:r>
            <a:r>
              <a:rPr lang="en-US" sz="1200" kern="1200" dirty="0" smtClean="0">
                <a:solidFill>
                  <a:schemeClr val="tx1"/>
                </a:solidFill>
                <a:effectLst/>
                <a:latin typeface="+mn-lt"/>
                <a:ea typeface="+mn-ea"/>
                <a:cs typeface="+mn-cs"/>
              </a:rPr>
              <a:t> joint.2,5,8,11,30 It is likely that the deep </a:t>
            </a:r>
            <a:r>
              <a:rPr lang="en-US" sz="1200" kern="1200" dirty="0" err="1" smtClean="0">
                <a:solidFill>
                  <a:schemeClr val="tx1"/>
                </a:solidFill>
                <a:effectLst/>
                <a:latin typeface="+mn-lt"/>
                <a:ea typeface="+mn-ea"/>
                <a:cs typeface="+mn-cs"/>
              </a:rPr>
              <a:t>peroneal</a:t>
            </a:r>
            <a:r>
              <a:rPr lang="en-US" sz="1200" kern="1200" dirty="0" smtClean="0">
                <a:solidFill>
                  <a:schemeClr val="tx1"/>
                </a:solidFill>
                <a:effectLst/>
                <a:latin typeface="+mn-lt"/>
                <a:ea typeface="+mn-ea"/>
                <a:cs typeface="+mn-cs"/>
              </a:rPr>
              <a:t> nerve and branches of the medial and lateral plantar nerves would have been injured by the nails (Fig 5).</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crucifixion per se was a relatively bloodless procedure</a:t>
            </a:r>
            <a:endParaRPr lang="en-SG"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5</a:t>
            </a:fld>
            <a:endParaRPr lang="en-US"/>
          </a:p>
        </p:txBody>
      </p:sp>
    </p:spTree>
    <p:extLst>
      <p:ext uri="{BB962C8B-B14F-4D97-AF65-F5344CB8AC3E}">
        <p14:creationId xmlns:p14="http://schemas.microsoft.com/office/powerpoint/2010/main" val="199190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6</a:t>
            </a:fld>
            <a:endParaRPr lang="en-US"/>
          </a:p>
        </p:txBody>
      </p:sp>
    </p:spTree>
    <p:extLst>
      <p:ext uri="{BB962C8B-B14F-4D97-AF65-F5344CB8AC3E}">
        <p14:creationId xmlns:p14="http://schemas.microsoft.com/office/powerpoint/2010/main" val="169270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The major pathophysiologic effect of crucifixion, beyond the excruciating pain, was a interference with normal respiration, particularly exhalation (Fig 6). The weight of the body, pulling down on the out- stretched arms and shoulders, would tend to fix the intercostal muscles in an inhalation state and thereby hinder passive exhalation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Adequate exhalation required lift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the body by pushing up on the feet and by flexing the elbows and adducting the shoulders (Fig 6).2 However, this maneuver would place the entire weight of the body on the tarsals and would produce searing pain.  Furthermore, flexion of the elbows would cause rotation of the wrists about the iron nails and cause fiery pain along the damaged median nerves. Lifting of the body would also painfully scrape the scourged back against the rough wooden </a:t>
            </a:r>
            <a:r>
              <a:rPr lang="en-US" sz="1200" kern="1200" dirty="0" err="1" smtClean="0">
                <a:solidFill>
                  <a:schemeClr val="tx1"/>
                </a:solidFill>
                <a:effectLst/>
                <a:latin typeface="+mn-lt"/>
                <a:ea typeface="+mn-ea"/>
                <a:cs typeface="+mn-cs"/>
              </a:rPr>
              <a:t>stipes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exhalation , the criminal would then relax back onto the stool on the cross in a inhalation phase. So the stool was meant to prolong the life of the person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result, each respire- tory effort would become agonizing and tiring and lead eventually to asphyxia.</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actual cause of death by crucifixion was multifactorial and varied somewhat with each case, but the two most prominent causes probably were hypovolemic shock and exhaustion asphyxia Other possible contributing factors included dehydration,7,16 stress-induced arrhythmias, and congestive heart failure with the rapid accumulation of pericardial and per- haps pleural effusions.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Breaking the legs below the knees would  led to an </a:t>
            </a:r>
            <a:r>
              <a:rPr lang="en-US" sz="1200" kern="1200" dirty="0" err="1" smtClean="0">
                <a:solidFill>
                  <a:schemeClr val="tx1"/>
                </a:solidFill>
                <a:effectLst/>
                <a:latin typeface="+mn-lt"/>
                <a:ea typeface="+mn-ea"/>
                <a:cs typeface="+mn-cs"/>
              </a:rPr>
              <a:t>asphyxic</a:t>
            </a:r>
            <a:r>
              <a:rPr lang="en-US" sz="1200" kern="1200" dirty="0" smtClean="0">
                <a:solidFill>
                  <a:schemeClr val="tx1"/>
                </a:solidFill>
                <a:effectLst/>
                <a:latin typeface="+mn-lt"/>
                <a:ea typeface="+mn-ea"/>
                <a:cs typeface="+mn-cs"/>
              </a:rPr>
              <a:t> death within minutes.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Death by crucifixion was, in every sense of the word, excruciating (Latin, </a:t>
            </a:r>
            <a:r>
              <a:rPr lang="en-US" sz="1200" i="1" kern="1200" dirty="0" err="1" smtClean="0">
                <a:solidFill>
                  <a:schemeClr val="tx1"/>
                </a:solidFill>
                <a:effectLst/>
                <a:latin typeface="+mn-lt"/>
                <a:ea typeface="+mn-ea"/>
                <a:cs typeface="+mn-cs"/>
              </a:rPr>
              <a:t>excruciatus</a:t>
            </a:r>
            <a:r>
              <a:rPr lang="en-US" sz="1200" kern="1200" dirty="0" smtClean="0">
                <a:solidFill>
                  <a:schemeClr val="tx1"/>
                </a:solidFill>
                <a:effectLst/>
                <a:latin typeface="+mn-lt"/>
                <a:ea typeface="+mn-ea"/>
                <a:cs typeface="+mn-cs"/>
              </a:rPr>
              <a:t>, or “out of the cross”).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the Jews did not want the bodies to remain on the crosses after sunset, the beginning of the Sabbath, they asked Pontius Pilate to order </a:t>
            </a:r>
            <a:r>
              <a:rPr lang="en-US" sz="1200" kern="1200" dirty="0" err="1" smtClean="0">
                <a:solidFill>
                  <a:schemeClr val="tx1"/>
                </a:solidFill>
                <a:effectLst/>
                <a:latin typeface="+mn-lt"/>
                <a:ea typeface="+mn-ea"/>
                <a:cs typeface="+mn-cs"/>
              </a:rPr>
              <a:t>crucifracture</a:t>
            </a:r>
            <a:r>
              <a:rPr lang="en-US" sz="1200" kern="1200" dirty="0" smtClean="0">
                <a:solidFill>
                  <a:schemeClr val="tx1"/>
                </a:solidFill>
                <a:effectLst/>
                <a:latin typeface="+mn-lt"/>
                <a:ea typeface="+mn-ea"/>
                <a:cs typeface="+mn-cs"/>
              </a:rPr>
              <a:t> to hasten the deaths of the three crucified men. The soldiers broke the legs of the two thieves, but when they came to Jesus and saw that he was already dead, they did not break his legs. Rather, one of the soldiers pierced his side, probably with an infantry spear, and produced a sudden flow of blood and water. </a:t>
            </a:r>
            <a:endParaRPr lang="en-SG"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7</a:t>
            </a:fld>
            <a:endParaRPr lang="en-US"/>
          </a:p>
        </p:txBody>
      </p:sp>
    </p:spTree>
    <p:extLst>
      <p:ext uri="{BB962C8B-B14F-4D97-AF65-F5344CB8AC3E}">
        <p14:creationId xmlns:p14="http://schemas.microsoft.com/office/powerpoint/2010/main" val="326986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Soldiers are trained to check if the enemy is dead. I was in the Singapore armed forces for 2 .5 years as part of a compulsory national </a:t>
            </a:r>
            <a:r>
              <a:rPr lang="en-US" sz="1200" kern="1200" dirty="0" err="1" smtClean="0">
                <a:solidFill>
                  <a:schemeClr val="tx1"/>
                </a:solidFill>
                <a:effectLst/>
                <a:latin typeface="+mn-lt"/>
                <a:ea typeface="+mn-ea"/>
                <a:cs typeface="+mn-cs"/>
              </a:rPr>
              <a:t>enlistement</a:t>
            </a:r>
            <a:r>
              <a:rPr lang="en-US" sz="1200" kern="1200" dirty="0" smtClean="0">
                <a:solidFill>
                  <a:schemeClr val="tx1"/>
                </a:solidFill>
                <a:effectLst/>
                <a:latin typeface="+mn-lt"/>
                <a:ea typeface="+mn-ea"/>
                <a:cs typeface="+mn-cs"/>
              </a:rPr>
              <a:t>. I remembered we were taught during basic </a:t>
            </a:r>
            <a:r>
              <a:rPr lang="en-US" sz="1200" kern="1200" dirty="0" err="1" smtClean="0">
                <a:solidFill>
                  <a:schemeClr val="tx1"/>
                </a:solidFill>
                <a:effectLst/>
                <a:latin typeface="+mn-lt"/>
                <a:ea typeface="+mn-ea"/>
                <a:cs typeface="+mn-cs"/>
              </a:rPr>
              <a:t>traning</a:t>
            </a:r>
            <a:r>
              <a:rPr lang="en-US" sz="1200" kern="1200" dirty="0" smtClean="0">
                <a:solidFill>
                  <a:schemeClr val="tx1"/>
                </a:solidFill>
                <a:effectLst/>
                <a:latin typeface="+mn-lt"/>
                <a:ea typeface="+mn-ea"/>
                <a:cs typeface="+mn-cs"/>
              </a:rPr>
              <a:t> how to  Check for signs of life – movement, breathing. If we were not sure, we could attach a bayonet to the rifle to poke or stab the enemy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Medical checking is different. Breathing, pulse, fixed and dilated pupils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Christ spoke seven times from the cross.1 Since speech occurs during exhalation, these short, terse utterances must have been particularly difficult and painful. At about 3 PM that Friday, Jesus cried out in a loud voice, bowed his head, and died.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Roman soldier especially those watching over the </a:t>
            </a:r>
            <a:r>
              <a:rPr lang="en-US" sz="1200" kern="1200" dirty="0" err="1" smtClean="0">
                <a:solidFill>
                  <a:schemeClr val="tx1"/>
                </a:solidFill>
                <a:effectLst/>
                <a:latin typeface="+mn-lt"/>
                <a:ea typeface="+mn-ea"/>
                <a:cs typeface="+mn-cs"/>
              </a:rPr>
              <a:t>cruxificion</a:t>
            </a:r>
            <a:r>
              <a:rPr lang="en-US" sz="1200" kern="1200" dirty="0" smtClean="0">
                <a:solidFill>
                  <a:schemeClr val="tx1"/>
                </a:solidFill>
                <a:effectLst/>
                <a:latin typeface="+mn-lt"/>
                <a:ea typeface="+mn-ea"/>
                <a:cs typeface="+mn-cs"/>
              </a:rPr>
              <a:t> are professionals when checking  for signs of life. That’s why the soldiers did not fracture Jesus legs. They are already determined that he was dead. And just like our modern soldiers,  The soldier had a 1.5-1.8m spear which he used to confirm death by piercing.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gospel of John describes the piercing of Jesus’ side and emphasizes the sudden flow of blood and water. Some authors have interpreted the flow of water to be ascites or urine, from an abdominal midline perforation of the bladder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Traditionally the spear wound was through between right side of the ribs into the heart.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Therefore, the water probably represented serous pleural and pericardial fluid, The blood, in contrast, may have </a:t>
            </a:r>
            <a:r>
              <a:rPr lang="en-US" sz="1200" kern="1200" dirty="0" err="1" smtClean="0">
                <a:solidFill>
                  <a:schemeClr val="tx1"/>
                </a:solidFill>
                <a:effectLst/>
                <a:latin typeface="+mn-lt"/>
                <a:ea typeface="+mn-ea"/>
                <a:cs typeface="+mn-cs"/>
              </a:rPr>
              <a:t>originnated</a:t>
            </a:r>
            <a:r>
              <a:rPr lang="en-US" sz="1200" kern="1200" dirty="0" smtClean="0">
                <a:solidFill>
                  <a:schemeClr val="tx1"/>
                </a:solidFill>
                <a:effectLst/>
                <a:latin typeface="+mn-lt"/>
                <a:ea typeface="+mn-ea"/>
                <a:cs typeface="+mn-cs"/>
              </a:rPr>
              <a:t> from the right atrium or the right ventricle </a:t>
            </a:r>
            <a:endParaRPr lang="en-SG"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F2D9C6-15D6-41EC-95CC-AF836AD6D4FE}" type="slidenum">
              <a:rPr lang="en-US" smtClean="0"/>
              <a:t>8</a:t>
            </a:fld>
            <a:endParaRPr lang="en-US"/>
          </a:p>
        </p:txBody>
      </p:sp>
    </p:spTree>
    <p:extLst>
      <p:ext uri="{BB962C8B-B14F-4D97-AF65-F5344CB8AC3E}">
        <p14:creationId xmlns:p14="http://schemas.microsoft.com/office/powerpoint/2010/main" val="399865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Jesus’ died after only three to six hours on the cross. That was relatively  a quick </a:t>
            </a:r>
            <a:r>
              <a:rPr lang="en-US" sz="1200" kern="1200" dirty="0" err="1" smtClean="0">
                <a:solidFill>
                  <a:schemeClr val="tx1"/>
                </a:solidFill>
                <a:effectLst/>
                <a:latin typeface="+mn-lt"/>
                <a:ea typeface="+mn-ea"/>
                <a:cs typeface="+mn-cs"/>
              </a:rPr>
              <a:t>deatht</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cruxificion</a:t>
            </a:r>
            <a:r>
              <a:rPr lang="en-US" sz="1200" kern="1200" dirty="0" smtClean="0">
                <a:solidFill>
                  <a:schemeClr val="tx1"/>
                </a:solidFill>
                <a:effectLst/>
                <a:latin typeface="+mn-lt"/>
                <a:ea typeface="+mn-ea"/>
                <a:cs typeface="+mn-cs"/>
              </a:rPr>
              <a:t> process was meant to kill the criminal slowly over a few days. And after death, the body was kept on the cross for display for a few more days. All these to show the world what it mean to defy the roman empire.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 popular explanation has been that Jesus died of cardiac rupture. In the setting of the scourging and crucifixions with associated </a:t>
            </a:r>
            <a:r>
              <a:rPr lang="en-US" sz="1200" kern="1200" dirty="0" err="1" smtClean="0">
                <a:solidFill>
                  <a:schemeClr val="tx1"/>
                </a:solidFill>
                <a:effectLst/>
                <a:latin typeface="+mn-lt"/>
                <a:ea typeface="+mn-ea"/>
                <a:cs typeface="+mn-cs"/>
              </a:rPr>
              <a:t>hypovolemia</a:t>
            </a:r>
            <a:r>
              <a:rPr lang="en-US" sz="1200" kern="1200" dirty="0" smtClean="0">
                <a:solidFill>
                  <a:schemeClr val="tx1"/>
                </a:solidFill>
                <a:effectLst/>
                <a:latin typeface="+mn-lt"/>
                <a:ea typeface="+mn-ea"/>
                <a:cs typeface="+mn-cs"/>
              </a:rPr>
              <a:t>, hypoxemia, and perhaps an altered </a:t>
            </a:r>
            <a:r>
              <a:rPr lang="en-US" sz="1200" kern="1200" dirty="0" err="1" smtClean="0">
                <a:solidFill>
                  <a:schemeClr val="tx1"/>
                </a:solidFill>
                <a:effectLst/>
                <a:latin typeface="+mn-lt"/>
                <a:ea typeface="+mn-ea"/>
                <a:cs typeface="+mn-cs"/>
              </a:rPr>
              <a:t>coagulable</a:t>
            </a:r>
            <a:r>
              <a:rPr lang="en-US" sz="1200" kern="1200" dirty="0" smtClean="0">
                <a:solidFill>
                  <a:schemeClr val="tx1"/>
                </a:solidFill>
                <a:effectLst/>
                <a:latin typeface="+mn-lt"/>
                <a:ea typeface="+mn-ea"/>
                <a:cs typeface="+mn-cs"/>
              </a:rPr>
              <a:t> state, friable thrombotic </a:t>
            </a:r>
            <a:r>
              <a:rPr lang="en-US" sz="1200" kern="1200" dirty="0" err="1" smtClean="0">
                <a:solidFill>
                  <a:schemeClr val="tx1"/>
                </a:solidFill>
                <a:effectLst/>
                <a:latin typeface="+mn-lt"/>
                <a:ea typeface="+mn-ea"/>
                <a:cs typeface="+mn-cs"/>
              </a:rPr>
              <a:t>vegetations</a:t>
            </a:r>
            <a:r>
              <a:rPr lang="en-US" sz="1200" kern="1200" dirty="0" smtClean="0">
                <a:solidFill>
                  <a:schemeClr val="tx1"/>
                </a:solidFill>
                <a:effectLst/>
                <a:latin typeface="+mn-lt"/>
                <a:ea typeface="+mn-ea"/>
                <a:cs typeface="+mn-cs"/>
              </a:rPr>
              <a:t> could have formed on the aortic or mitral valve. These then could have dislodged and </a:t>
            </a:r>
            <a:r>
              <a:rPr lang="en-US" sz="1200" kern="1200" dirty="0" err="1" smtClean="0">
                <a:solidFill>
                  <a:schemeClr val="tx1"/>
                </a:solidFill>
                <a:effectLst/>
                <a:latin typeface="+mn-lt"/>
                <a:ea typeface="+mn-ea"/>
                <a:cs typeface="+mn-cs"/>
              </a:rPr>
              <a:t>embolized</a:t>
            </a:r>
            <a:r>
              <a:rPr lang="en-US" sz="1200" kern="1200" dirty="0" smtClean="0">
                <a:solidFill>
                  <a:schemeClr val="tx1"/>
                </a:solidFill>
                <a:effectLst/>
                <a:latin typeface="+mn-lt"/>
                <a:ea typeface="+mn-ea"/>
                <a:cs typeface="+mn-cs"/>
              </a:rPr>
              <a:t> into the coronary circulation and thereby pro </a:t>
            </a:r>
            <a:r>
              <a:rPr lang="en-US" sz="1200" kern="1200" dirty="0" err="1" smtClean="0">
                <a:solidFill>
                  <a:schemeClr val="tx1"/>
                </a:solidFill>
                <a:effectLst/>
                <a:latin typeface="+mn-lt"/>
                <a:ea typeface="+mn-ea"/>
                <a:cs typeface="+mn-cs"/>
              </a:rPr>
              <a:t>duced</a:t>
            </a:r>
            <a:r>
              <a:rPr lang="en-US" sz="1200" kern="1200" dirty="0" smtClean="0">
                <a:solidFill>
                  <a:schemeClr val="tx1"/>
                </a:solidFill>
                <a:effectLst/>
                <a:latin typeface="+mn-lt"/>
                <a:ea typeface="+mn-ea"/>
                <a:cs typeface="+mn-cs"/>
              </a:rPr>
              <a:t> an acute </a:t>
            </a:r>
            <a:r>
              <a:rPr lang="en-US" sz="1200" kern="1200" dirty="0" err="1" smtClean="0">
                <a:solidFill>
                  <a:schemeClr val="tx1"/>
                </a:solidFill>
                <a:effectLst/>
                <a:latin typeface="+mn-lt"/>
                <a:ea typeface="+mn-ea"/>
                <a:cs typeface="+mn-cs"/>
              </a:rPr>
              <a:t>transmural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myocar</a:t>
            </a:r>
            <a:r>
              <a:rPr lang="en-US" sz="1200" kern="1200" dirty="0" smtClean="0">
                <a:solidFill>
                  <a:schemeClr val="tx1"/>
                </a:solidFill>
                <a:effectLst/>
                <a:latin typeface="+mn-lt"/>
                <a:ea typeface="+mn-ea"/>
                <a:cs typeface="+mn-cs"/>
              </a:rPr>
              <a:t>- dial infarction. Thrombotic </a:t>
            </a:r>
            <a:r>
              <a:rPr lang="en-US" sz="1200" kern="1200" dirty="0" err="1" smtClean="0">
                <a:solidFill>
                  <a:schemeClr val="tx1"/>
                </a:solidFill>
                <a:effectLst/>
                <a:latin typeface="+mn-lt"/>
                <a:ea typeface="+mn-ea"/>
                <a:cs typeface="+mn-cs"/>
              </a:rPr>
              <a:t>valvular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vegetations</a:t>
            </a:r>
            <a:r>
              <a:rPr lang="en-US" sz="1200" kern="1200" dirty="0" smtClean="0">
                <a:solidFill>
                  <a:schemeClr val="tx1"/>
                </a:solidFill>
                <a:effectLst/>
                <a:latin typeface="+mn-lt"/>
                <a:ea typeface="+mn-ea"/>
                <a:cs typeface="+mn-cs"/>
              </a:rPr>
              <a:t> have been reported to develop under analogous acute traumatic conditions. Rupture of the left ventricular free wall may occur, though uncommonly, in the first few hours following infarction.</a:t>
            </a:r>
            <a:endParaRPr lang="en-SG"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However, another explanation may be Jesus’ death may have been hastened simply by his state of exhaustion and by the severity of the scourging, with its resultant blood loss and </a:t>
            </a:r>
            <a:r>
              <a:rPr lang="en-US" sz="1200" kern="1200" dirty="0" err="1" smtClean="0">
                <a:solidFill>
                  <a:schemeClr val="tx1"/>
                </a:solidFill>
                <a:effectLst/>
                <a:latin typeface="+mn-lt"/>
                <a:ea typeface="+mn-ea"/>
                <a:cs typeface="+mn-cs"/>
              </a:rPr>
              <a:t>preshock</a:t>
            </a:r>
            <a:r>
              <a:rPr lang="en-US" sz="1200" kern="1200" dirty="0" smtClean="0">
                <a:solidFill>
                  <a:schemeClr val="tx1"/>
                </a:solidFill>
                <a:effectLst/>
                <a:latin typeface="+mn-lt"/>
                <a:ea typeface="+mn-ea"/>
                <a:cs typeface="+mn-cs"/>
              </a:rPr>
              <a:t> state. The fact that he could not carry his </a:t>
            </a:r>
            <a:r>
              <a:rPr lang="en-US" sz="1200" kern="1200" dirty="0" err="1" smtClean="0">
                <a:solidFill>
                  <a:schemeClr val="tx1"/>
                </a:solidFill>
                <a:effectLst/>
                <a:latin typeface="+mn-lt"/>
                <a:ea typeface="+mn-ea"/>
                <a:cs typeface="+mn-cs"/>
              </a:rPr>
              <a:t>patibulum</a:t>
            </a:r>
            <a:r>
              <a:rPr lang="en-US" sz="1200" kern="1200" dirty="0" smtClean="0">
                <a:solidFill>
                  <a:schemeClr val="tx1"/>
                </a:solidFill>
                <a:effectLst/>
                <a:latin typeface="+mn-lt"/>
                <a:ea typeface="+mn-ea"/>
                <a:cs typeface="+mn-cs"/>
              </a:rPr>
              <a:t>. </a:t>
            </a:r>
            <a:r>
              <a:rPr lang="en-SG" sz="1200" kern="1200" dirty="0" smtClean="0">
                <a:solidFill>
                  <a:schemeClr val="tx1"/>
                </a:solidFill>
                <a:effectLst/>
                <a:latin typeface="+mn-lt"/>
                <a:ea typeface="+mn-ea"/>
                <a:cs typeface="+mn-cs"/>
              </a:rPr>
              <a:t>supports this interpretation.</a:t>
            </a:r>
          </a:p>
          <a:p>
            <a:pPr lvl="0"/>
            <a:r>
              <a:rPr lang="en-SG" sz="1200" kern="1200" dirty="0" smtClean="0">
                <a:solidFill>
                  <a:schemeClr val="tx1"/>
                </a:solidFill>
                <a:effectLst/>
                <a:latin typeface="+mn-lt"/>
                <a:ea typeface="+mn-ea"/>
                <a:cs typeface="+mn-cs"/>
              </a:rPr>
              <a:t> The actual cause of Jesus’ death, like that of other crucified victims, may have been multifactorial and related primarily to hypovolemic shock, exhaustion asphyxia, and perhaps acute heart failure. A fatal cardiac arrhythmia may have accounted for the apparent catastrophic terminal event. </a:t>
            </a:r>
          </a:p>
          <a:p>
            <a:pPr lvl="0"/>
            <a:r>
              <a:rPr lang="en-SG" sz="1200" kern="1200" dirty="0" smtClean="0">
                <a:solidFill>
                  <a:schemeClr val="tx1"/>
                </a:solidFill>
                <a:effectLst/>
                <a:latin typeface="+mn-lt"/>
                <a:ea typeface="+mn-ea"/>
                <a:cs typeface="+mn-cs"/>
              </a:rPr>
              <a:t>Thus, it remains unsettled how Jesus died.  </a:t>
            </a:r>
            <a:r>
              <a:rPr lang="en-US" sz="1200" kern="1200" dirty="0" smtClean="0">
                <a:solidFill>
                  <a:schemeClr val="tx1"/>
                </a:solidFill>
                <a:effectLst/>
                <a:latin typeface="+mn-lt"/>
                <a:ea typeface="+mn-ea"/>
                <a:cs typeface="+mn-cs"/>
              </a:rPr>
              <a:t>However, the important feature may be not </a:t>
            </a:r>
            <a:r>
              <a:rPr lang="en-US" sz="1200" i="1" kern="1200" dirty="0" smtClean="0">
                <a:solidFill>
                  <a:schemeClr val="tx1"/>
                </a:solidFill>
                <a:effectLst/>
                <a:latin typeface="+mn-lt"/>
                <a:ea typeface="+mn-ea"/>
                <a:cs typeface="+mn-cs"/>
              </a:rPr>
              <a:t>how </a:t>
            </a:r>
            <a:r>
              <a:rPr lang="en-US" sz="1200" kern="1200" dirty="0" smtClean="0">
                <a:solidFill>
                  <a:schemeClr val="tx1"/>
                </a:solidFill>
                <a:effectLst/>
                <a:latin typeface="+mn-lt"/>
                <a:ea typeface="+mn-ea"/>
                <a:cs typeface="+mn-cs"/>
              </a:rPr>
              <a:t>he died but rather </a:t>
            </a:r>
            <a:r>
              <a:rPr lang="en-US" sz="1200" i="1" kern="1200" dirty="0" smtClean="0">
                <a:solidFill>
                  <a:schemeClr val="tx1"/>
                </a:solidFill>
                <a:effectLst/>
                <a:latin typeface="+mn-lt"/>
                <a:ea typeface="+mn-ea"/>
                <a:cs typeface="+mn-cs"/>
              </a:rPr>
              <a:t>whether </a:t>
            </a:r>
            <a:r>
              <a:rPr lang="en-US" sz="1200" kern="1200" dirty="0" smtClean="0">
                <a:solidFill>
                  <a:schemeClr val="tx1"/>
                </a:solidFill>
                <a:effectLst/>
                <a:latin typeface="+mn-lt"/>
                <a:ea typeface="+mn-ea"/>
                <a:cs typeface="+mn-cs"/>
              </a:rPr>
              <a:t>he died. Clearly, the weight of historical and medical evidence indicates that Jesus was dead before the wound to his side was inflicted and supports the traditional view that the spear, thrust between his right ribs, probably perforated not only the right lung but also the pericardium and heart and thereby ensured his death</a:t>
            </a:r>
            <a:endParaRPr lang="en-SG" sz="1200" kern="1200" dirty="0" smtClean="0">
              <a:solidFill>
                <a:schemeClr val="tx1"/>
              </a:solidFill>
              <a:effectLst/>
              <a:latin typeface="+mn-lt"/>
              <a:ea typeface="+mn-ea"/>
              <a:cs typeface="+mn-cs"/>
            </a:endParaRPr>
          </a:p>
          <a:p>
            <a:endParaRPr lang="en-SG" dirty="0"/>
          </a:p>
        </p:txBody>
      </p:sp>
      <p:sp>
        <p:nvSpPr>
          <p:cNvPr id="4" name="Slide Number Placeholder 3"/>
          <p:cNvSpPr>
            <a:spLocks noGrp="1"/>
          </p:cNvSpPr>
          <p:nvPr>
            <p:ph type="sldNum" sz="quarter" idx="10"/>
          </p:nvPr>
        </p:nvSpPr>
        <p:spPr/>
        <p:txBody>
          <a:bodyPr/>
          <a:lstStyle/>
          <a:p>
            <a:fld id="{59F2D9C6-15D6-41EC-95CC-AF836AD6D4FE}" type="slidenum">
              <a:rPr lang="en-US" smtClean="0"/>
              <a:t>9</a:t>
            </a:fld>
            <a:endParaRPr lang="en-US"/>
          </a:p>
        </p:txBody>
      </p:sp>
    </p:spTree>
    <p:extLst>
      <p:ext uri="{BB962C8B-B14F-4D97-AF65-F5344CB8AC3E}">
        <p14:creationId xmlns:p14="http://schemas.microsoft.com/office/powerpoint/2010/main" val="32505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F6503C-D29E-44EC-9EB8-DD47610B3E3B}" type="datetimeFigureOut">
              <a:rPr lang="en-US" smtClean="0"/>
              <a:pPr/>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6503C-D29E-44EC-9EB8-DD47610B3E3B}" type="datetimeFigureOut">
              <a:rPr lang="en-US" smtClean="0"/>
              <a:pPr/>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6503C-D29E-44EC-9EB8-DD47610B3E3B}" type="datetimeFigureOut">
              <a:rPr lang="en-US" smtClean="0"/>
              <a:pPr/>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6503C-D29E-44EC-9EB8-DD47610B3E3B}" type="datetimeFigureOut">
              <a:rPr lang="en-US" smtClean="0"/>
              <a:pPr/>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F6503C-D29E-44EC-9EB8-DD47610B3E3B}" type="datetimeFigureOut">
              <a:rPr lang="en-US" smtClean="0"/>
              <a:pPr/>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F6503C-D29E-44EC-9EB8-DD47610B3E3B}" type="datetimeFigureOut">
              <a:rPr lang="en-US" smtClean="0"/>
              <a:pPr/>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F6503C-D29E-44EC-9EB8-DD47610B3E3B}" type="datetimeFigureOut">
              <a:rPr lang="en-US" smtClean="0"/>
              <a:pPr/>
              <a:t>4/24/2014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F6503C-D29E-44EC-9EB8-DD47610B3E3B}" type="datetimeFigureOut">
              <a:rPr lang="en-US" smtClean="0"/>
              <a:pPr/>
              <a:t>4/24/2014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6503C-D29E-44EC-9EB8-DD47610B3E3B}" type="datetimeFigureOut">
              <a:rPr lang="en-US" smtClean="0"/>
              <a:pPr/>
              <a:t>4/24/2014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6503C-D29E-44EC-9EB8-DD47610B3E3B}" type="datetimeFigureOut">
              <a:rPr lang="en-US" smtClean="0"/>
              <a:pPr/>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6503C-D29E-44EC-9EB8-DD47610B3E3B}" type="datetimeFigureOut">
              <a:rPr lang="en-US" smtClean="0"/>
              <a:pPr/>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29F23-B1EC-43A7-95D7-C51C9B1790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6503C-D29E-44EC-9EB8-DD47610B3E3B}" type="datetimeFigureOut">
              <a:rPr lang="en-US" smtClean="0"/>
              <a:pPr/>
              <a:t>4/24/2014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29F23-B1EC-43A7-95D7-C51C9B1790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827" y="1828800"/>
            <a:ext cx="6781800" cy="1200329"/>
          </a:xfrm>
          <a:prstGeom prst="rect">
            <a:avLst/>
          </a:prstGeom>
          <a:noFill/>
        </p:spPr>
        <p:txBody>
          <a:bodyPr wrap="square" rtlCol="0">
            <a:spAutoFit/>
          </a:bodyPr>
          <a:lstStyle/>
          <a:p>
            <a:pPr algn="ctr"/>
            <a:r>
              <a:rPr lang="en-SG" altLang="zh-CN" sz="7200" dirty="0" smtClean="0"/>
              <a:t>Crucifixion</a:t>
            </a:r>
          </a:p>
        </p:txBody>
      </p:sp>
      <p:sp>
        <p:nvSpPr>
          <p:cNvPr id="4" name="Subtitle 3"/>
          <p:cNvSpPr>
            <a:spLocks noGrp="1"/>
          </p:cNvSpPr>
          <p:nvPr>
            <p:ph type="subTitle" idx="1"/>
          </p:nvPr>
        </p:nvSpPr>
        <p:spPr>
          <a:xfrm>
            <a:off x="1371600" y="3886200"/>
            <a:ext cx="6400800" cy="990600"/>
          </a:xfrm>
        </p:spPr>
        <p:txBody>
          <a:bodyPr/>
          <a:lstStyle/>
          <a:p>
            <a:r>
              <a:rPr lang="en-US" dirty="0" err="1" smtClean="0"/>
              <a:t>Dr</a:t>
            </a:r>
            <a:r>
              <a:rPr lang="en-US" dirty="0" smtClean="0"/>
              <a:t> Benjamin </a:t>
            </a:r>
            <a:r>
              <a:rPr lang="en-US" dirty="0" err="1" smtClean="0"/>
              <a:t>Cheah</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387"/>
    </mc:Choice>
    <mc:Fallback>
      <p:transition spd="slow" advTm="8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38200"/>
            <a:ext cx="7239000" cy="4955203"/>
          </a:xfrm>
          <a:prstGeom prst="rect">
            <a:avLst/>
          </a:prstGeom>
          <a:noFill/>
        </p:spPr>
        <p:txBody>
          <a:bodyPr wrap="square" rtlCol="0">
            <a:spAutoFit/>
          </a:bodyPr>
          <a:lstStyle/>
          <a:p>
            <a:endParaRPr lang="en-US" altLang="zh-CN" b="1" dirty="0" smtClean="0"/>
          </a:p>
          <a:p>
            <a:r>
              <a:rPr lang="en-SG" altLang="zh-CN" sz="4000" dirty="0" smtClean="0"/>
              <a:t>John 10:18</a:t>
            </a:r>
          </a:p>
          <a:p>
            <a:r>
              <a:rPr lang="en-SG" sz="4000" b="1" baseline="30000" dirty="0"/>
              <a:t> </a:t>
            </a:r>
            <a:r>
              <a:rPr lang="en-SG" sz="4000" dirty="0"/>
              <a:t>No one takes it from me, but I lay it down of my own accord. I have authority to lay it down and authority to take it up again. This command I received from my Father.”</a:t>
            </a:r>
            <a:endParaRPr lang="en-US" altLang="zh-CN" sz="4000" dirty="0" smtClean="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4669"/>
    </mc:Choice>
    <mc:Fallback>
      <p:transition spd="slow" advTm="17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4034" x="7224713" y="4037013"/>
          <p14:tracePt t="164248" x="7232650" y="4037013"/>
          <p14:tracePt t="164311" x="7242175" y="4027488"/>
          <p14:tracePt t="164328" x="7251700" y="4027488"/>
          <p14:tracePt t="164343" x="7259638" y="4027488"/>
          <p14:tracePt t="164351" x="7277100" y="4027488"/>
          <p14:tracePt t="164360" x="7323138" y="4027488"/>
          <p14:tracePt t="164376" x="7402513" y="4027488"/>
          <p14:tracePt t="164393" x="7500938" y="4044950"/>
          <p14:tracePt t="164410" x="7599363" y="4054475"/>
          <p14:tracePt t="164426" x="7680325" y="4054475"/>
          <p14:tracePt t="164443" x="7759700" y="4054475"/>
          <p14:tracePt t="164460" x="7813675" y="4062413"/>
          <p14:tracePt t="164477" x="7848600" y="4062413"/>
          <p14:tracePt t="164477" x="7858125" y="4062413"/>
          <p14:tracePt t="164497" x="7867650" y="4062413"/>
          <p14:tracePt t="164512" x="7885113" y="4062413"/>
          <p14:tracePt t="164528" x="7894638" y="4062413"/>
          <p14:tracePt t="164559" x="7894638" y="4071938"/>
          <p14:tracePt t="164670" x="7894638" y="4081463"/>
          <p14:tracePt t="164670" x="0" y="0"/>
        </p14:tracePtLst>
        <p14:tracePtLst>
          <p14:tracePt t="164679" x="2241550" y="4741863"/>
          <p14:tracePt t="165359" x="2251075" y="4741863"/>
          <p14:tracePt t="165406" x="2259013" y="4741863"/>
          <p14:tracePt t="165415" x="2276475" y="4741863"/>
          <p14:tracePt t="165425" x="2322513" y="4741863"/>
          <p14:tracePt t="165442" x="2393950" y="4741863"/>
          <p14:tracePt t="165459" x="2473325" y="4741863"/>
          <p14:tracePt t="165476" x="2554288" y="4741863"/>
          <p14:tracePt t="165476" x="2608263" y="4741863"/>
          <p14:tracePt t="165497" x="2643188" y="4741863"/>
          <p14:tracePt t="165511" x="2751138" y="4741863"/>
          <p14:tracePt t="165528" x="2830513" y="4751388"/>
          <p14:tracePt t="165543" x="2919413" y="4751388"/>
          <p14:tracePt t="165559" x="3000375" y="4759325"/>
          <p14:tracePt t="165575" x="3081338" y="4768850"/>
          <p14:tracePt t="165592" x="3179763" y="4776788"/>
          <p14:tracePt t="165609" x="3251200" y="4786313"/>
          <p14:tracePt t="165625" x="3303588" y="4795838"/>
          <p14:tracePt t="165642" x="3357563" y="4795838"/>
          <p14:tracePt t="165659" x="3411538" y="4803775"/>
          <p14:tracePt t="165659" x="3438525" y="4803775"/>
          <p14:tracePt t="165680" x="3465513" y="4803775"/>
          <p14:tracePt t="165692" x="3509963" y="4813300"/>
          <p14:tracePt t="165711" x="3581400" y="4830763"/>
          <p14:tracePt t="165727" x="3625850" y="4830763"/>
          <p14:tracePt t="165743" x="3670300" y="4830763"/>
          <p14:tracePt t="165759" x="3687763" y="4830763"/>
          <p14:tracePt t="165775" x="3714750" y="4840288"/>
          <p14:tracePt t="165792" x="3732213" y="4840288"/>
          <p14:tracePt t="165809" x="3741738" y="4840288"/>
          <p14:tracePt t="165842" x="3751263" y="4840288"/>
          <p14:tracePt t="165918" x="3751263" y="4848225"/>
          <p14:tracePt t="165928" x="3759200" y="4848225"/>
          <p14:tracePt t="165944" x="3768725" y="4848225"/>
          <p14:tracePt t="165951" x="3776663" y="4848225"/>
          <p14:tracePt t="165966" x="3786188" y="4848225"/>
          <p14:tracePt t="165982" x="3795713" y="4848225"/>
          <p14:tracePt t="165998" x="3803650" y="4848225"/>
          <p14:tracePt t="166009" x="3813175" y="4848225"/>
          <p14:tracePt t="166025" x="3830638" y="4848225"/>
          <p14:tracePt t="166042" x="3857625" y="4848225"/>
          <p14:tracePt t="166059" x="3867150" y="4848225"/>
          <p14:tracePt t="166075" x="3884613" y="4848225"/>
          <p14:tracePt t="166092" x="3911600" y="4848225"/>
          <p14:tracePt t="166111" x="3929063" y="4848225"/>
          <p14:tracePt t="166128" x="3946525" y="4848225"/>
          <p14:tracePt t="166143" x="3965575" y="4848225"/>
          <p14:tracePt t="166159" x="3973513" y="4848225"/>
          <p14:tracePt t="166177" x="3990975" y="4848225"/>
          <p14:tracePt t="166192" x="4000500" y="4848225"/>
          <p14:tracePt t="166209" x="4017963" y="4848225"/>
          <p14:tracePt t="166226" x="4027488" y="4848225"/>
          <p14:tracePt t="166243" x="4037013" y="4848225"/>
          <p14:tracePt t="166275" x="4044950" y="4848225"/>
          <p14:tracePt t="166292" x="4054475" y="4848225"/>
          <p14:tracePt t="166319" x="4062413" y="4848225"/>
          <p14:tracePt t="166367" x="4071938" y="4848225"/>
          <p14:tracePt t="166407" x="4081463" y="4848225"/>
          <p14:tracePt t="166439" x="4089400" y="4848225"/>
          <p14:tracePt t="166639" x="4098925" y="4848225"/>
          <p14:tracePt t="166687" x="4108450" y="4848225"/>
          <p14:tracePt t="166703" x="4116388" y="4848225"/>
          <p14:tracePt t="166719" x="4125913" y="4848225"/>
          <p14:tracePt t="166727" x="4133850" y="4848225"/>
          <p14:tracePt t="166744" x="4143375" y="4848225"/>
          <p14:tracePt t="166760" x="4160838" y="4848225"/>
          <p14:tracePt t="166767" x="4170363" y="4848225"/>
          <p14:tracePt t="166776" x="4197350" y="4848225"/>
          <p14:tracePt t="166792" x="4232275" y="4848225"/>
          <p14:tracePt t="166809" x="4268788" y="4848225"/>
          <p14:tracePt t="166826" x="4303713" y="4848225"/>
          <p14:tracePt t="166842" x="4348163" y="4848225"/>
          <p14:tracePt t="166859" x="4402138" y="4848225"/>
          <p14:tracePt t="166876" x="4465638" y="4848225"/>
          <p14:tracePt t="166892" x="4545013" y="4848225"/>
          <p14:tracePt t="166892" x="4581525" y="4848225"/>
          <p14:tracePt t="166912" x="4616450" y="4848225"/>
          <p14:tracePt t="166928" x="4741863" y="4848225"/>
          <p14:tracePt t="166944" x="4803775" y="4848225"/>
          <p14:tracePt t="166959" x="4857750" y="4848225"/>
          <p14:tracePt t="166976" x="4902200" y="4848225"/>
          <p14:tracePt t="166992" x="4956175" y="4848225"/>
          <p14:tracePt t="167009" x="5010150" y="4848225"/>
          <p14:tracePt t="167026" x="5062538" y="4848225"/>
          <p14:tracePt t="167042" x="5116513" y="4848225"/>
          <p14:tracePt t="167059" x="5180013" y="4848225"/>
          <p14:tracePt t="167076" x="5241925" y="4848225"/>
          <p14:tracePt t="167092" x="5340350" y="4848225"/>
          <p14:tracePt t="167111" x="5402263" y="4848225"/>
          <p14:tracePt t="167128" x="5456238" y="4848225"/>
          <p14:tracePt t="167144" x="5510213" y="4848225"/>
          <p14:tracePt t="167159" x="5562600" y="4848225"/>
          <p14:tracePt t="167177" x="5616575" y="4848225"/>
          <p14:tracePt t="167192" x="5661025" y="4848225"/>
          <p14:tracePt t="167209" x="5705475" y="4857750"/>
          <p14:tracePt t="167226" x="5759450" y="4857750"/>
          <p14:tracePt t="167243" x="5840413" y="4867275"/>
          <p14:tracePt t="167259" x="5911850" y="4875213"/>
          <p14:tracePt t="167276" x="6000750" y="4884738"/>
          <p14:tracePt t="167293" x="6099175" y="4894263"/>
          <p14:tracePt t="167293" x="6134100" y="4894263"/>
          <p14:tracePt t="167313" x="6205538" y="4902200"/>
          <p14:tracePt t="167328" x="6296025" y="4911725"/>
          <p14:tracePt t="167344" x="6384925" y="4911725"/>
          <p14:tracePt t="167359" x="6456363" y="4911725"/>
          <p14:tracePt t="167376" x="6518275" y="4911725"/>
          <p14:tracePt t="167392" x="6581775" y="4919663"/>
          <p14:tracePt t="167409" x="6626225" y="4919663"/>
          <p14:tracePt t="167426" x="6643688" y="4919663"/>
          <p14:tracePt t="167442" x="6661150" y="4919663"/>
          <p14:tracePt t="167476" x="0" y="0"/>
        </p14:tracePtLst>
        <p14:tracePtLst>
          <p14:tracePt t="167670" x="1303338" y="5394325"/>
          <p14:tracePt t="168505" x="1312863" y="5394325"/>
          <p14:tracePt t="168591" x="1322388" y="5394325"/>
          <p14:tracePt t="168599" x="1339850" y="5394325"/>
          <p14:tracePt t="168609" x="1393825" y="5394325"/>
          <p14:tracePt t="168626" x="1465263" y="5394325"/>
          <p14:tracePt t="168643" x="1544638" y="5394325"/>
          <p14:tracePt t="168659" x="1616075" y="5394325"/>
          <p14:tracePt t="168678" x="1679575" y="5394325"/>
          <p14:tracePt t="168693" x="1741488" y="5394325"/>
          <p14:tracePt t="168709" x="1812925" y="5394325"/>
          <p14:tracePt t="168709" x="1847850" y="5394325"/>
          <p14:tracePt t="168729" x="1928813" y="5394325"/>
          <p14:tracePt t="168745" x="2000250" y="5394325"/>
          <p14:tracePt t="168761" x="2054225" y="5394325"/>
          <p14:tracePt t="168776" x="2089150" y="5394325"/>
          <p14:tracePt t="168793" x="2098675" y="5394325"/>
          <p14:tracePt t="168826" x="2108200" y="5402263"/>
          <p14:tracePt t="168960" x="0" y="0"/>
        </p14:tracePtLst>
        <p14:tracePtLst>
          <p14:tracePt t="170284" x="1116013" y="4133850"/>
          <p14:tracePt t="170609" x="1116013" y="4143375"/>
          <p14:tracePt t="170665" x="1125538" y="4143375"/>
          <p14:tracePt t="170689" x="1133475" y="4143375"/>
          <p14:tracePt t="170704" x="1143000" y="4143375"/>
          <p14:tracePt t="170713" x="1152525" y="4143375"/>
          <p14:tracePt t="170726" x="1196975" y="4143375"/>
          <p14:tracePt t="170745" x="1258888" y="4143375"/>
          <p14:tracePt t="170761" x="1312863" y="4143375"/>
          <p14:tracePt t="170777" x="1366838" y="4143375"/>
          <p14:tracePt t="170793" x="1428750" y="4143375"/>
          <p14:tracePt t="170809" x="1490663" y="4143375"/>
          <p14:tracePt t="170826" x="1544638" y="4143375"/>
          <p14:tracePt t="170843" x="1598613" y="4143375"/>
          <p14:tracePt t="170859" x="1652588" y="4143375"/>
          <p14:tracePt t="170876" x="1704975" y="4143375"/>
          <p14:tracePt t="170893" x="1758950" y="4143375"/>
          <p14:tracePt t="170910" x="1822450" y="4143375"/>
          <p14:tracePt t="170926" x="1884363" y="4143375"/>
          <p14:tracePt t="170926" x="1911350" y="4143375"/>
          <p14:tracePt t="170946" x="1982788" y="4143375"/>
          <p14:tracePt t="170962" x="2054225" y="4143375"/>
          <p14:tracePt t="170977" x="2133600" y="4143375"/>
          <p14:tracePt t="170993" x="2214563" y="4143375"/>
          <p14:tracePt t="171009" x="2276475" y="4143375"/>
          <p14:tracePt t="171026" x="2339975" y="4143375"/>
          <p14:tracePt t="171043" x="2401888" y="4143375"/>
          <p14:tracePt t="171060" x="2465388" y="4143375"/>
          <p14:tracePt t="171076" x="2517775" y="4143375"/>
          <p14:tracePt t="171093" x="2571750" y="4143375"/>
          <p14:tracePt t="171110" x="2608263" y="4143375"/>
          <p14:tracePt t="171110" x="2625725" y="4143375"/>
          <p14:tracePt t="171131" x="2643188" y="4143375"/>
          <p14:tracePt t="171145" x="2679700" y="4143375"/>
          <p14:tracePt t="171161" x="2687638" y="4143375"/>
          <p14:tracePt t="171178" x="2705100" y="4143375"/>
          <p14:tracePt t="171193" x="2714625" y="4143375"/>
          <p14:tracePt t="171210" x="2732088" y="4143375"/>
          <p14:tracePt t="171226" x="2751138" y="4143375"/>
          <p14:tracePt t="171243" x="2759075" y="4143375"/>
          <p14:tracePt t="171260" x="2768600" y="4143375"/>
          <p14:tracePt t="171277" x="2776538" y="4143375"/>
          <p14:tracePt t="171309"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6248400"/>
          </a:xfrm>
        </p:spPr>
        <p:txBody>
          <a:bodyPr>
            <a:noAutofit/>
          </a:bodyPr>
          <a:lstStyle/>
          <a:p>
            <a:pPr lvl="0" algn="l"/>
            <a:r>
              <a:rPr lang="en-US" sz="2800" dirty="0" smtClean="0"/>
              <a:t>Daily Offerings Numbers 28: 1-8</a:t>
            </a:r>
            <a:br>
              <a:rPr lang="en-US" sz="2800" dirty="0" smtClean="0"/>
            </a:br>
            <a:r>
              <a:rPr lang="en-US" sz="2800" dirty="0" smtClean="0"/>
              <a:t/>
            </a:r>
            <a:br>
              <a:rPr lang="en-US" sz="2800" dirty="0" smtClean="0"/>
            </a:br>
            <a:r>
              <a:rPr lang="en-US" sz="2800" dirty="0" smtClean="0"/>
              <a:t>The</a:t>
            </a:r>
            <a:r>
              <a:rPr lang="en-US" sz="2800" dirty="0"/>
              <a:t> </a:t>
            </a:r>
            <a:r>
              <a:rPr lang="en-US" sz="2800" cap="small" dirty="0"/>
              <a:t>Lord</a:t>
            </a:r>
            <a:r>
              <a:rPr lang="en-US" sz="2800" dirty="0"/>
              <a:t> said to Moses, “Give this command to the Israelites and say to them: ‘Make sure that you present to me at the appointed time my food offerings, as an aroma pleasing to me.’ Say to them: ‘This is the food offering you are to present to the </a:t>
            </a:r>
            <a:r>
              <a:rPr lang="en-US" sz="2800" cap="small" dirty="0"/>
              <a:t>Lord</a:t>
            </a:r>
            <a:r>
              <a:rPr lang="en-US" sz="2800" dirty="0"/>
              <a:t>: two lambs a year old without defect, as a regular burnt offering each day. Offer one lamb in the morning and the other at twilight,  together with a grain offering of a tenth of an </a:t>
            </a:r>
            <a:r>
              <a:rPr lang="en-US" sz="2800" dirty="0" err="1"/>
              <a:t>ephah</a:t>
            </a:r>
            <a:r>
              <a:rPr lang="en-US" sz="2800" dirty="0"/>
              <a:t> of the finest flour mixed with a quarter of a </a:t>
            </a:r>
            <a:r>
              <a:rPr lang="en-US" sz="2800" dirty="0" err="1"/>
              <a:t>hin</a:t>
            </a:r>
            <a:r>
              <a:rPr lang="en-US" sz="2800" dirty="0"/>
              <a:t> of oil from pressed olives.  This is the regular burnt offering instituted at Mount Sinai as a pleasing aroma, a food offering presented to the </a:t>
            </a:r>
            <a:r>
              <a:rPr lang="en-US" sz="2800" cap="small" dirty="0"/>
              <a:t>Lord</a:t>
            </a:r>
            <a:r>
              <a:rPr lang="en-US" sz="2800" dirty="0"/>
              <a:t>.</a:t>
            </a:r>
            <a:br>
              <a:rPr lang="en-US" sz="2800" dirty="0"/>
            </a:br>
            <a:endParaRPr lang="en-US"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1844803"/>
      </p:ext>
    </p:extLst>
  </p:cSld>
  <p:clrMapOvr>
    <a:masterClrMapping/>
  </p:clrMapOvr>
  <mc:AlternateContent xmlns:mc="http://schemas.openxmlformats.org/markup-compatibility/2006">
    <mc:Choice xmlns:p14="http://schemas.microsoft.com/office/powerpoint/2010/main" Requires="p14">
      <p:transition spd="slow" p14:dur="2000" advTm="140059"/>
    </mc:Choice>
    <mc:Fallback>
      <p:transition spd="slow" advTm="14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000" x="6429375" y="2982913"/>
          <p14:tracePt t="72810" x="6438900" y="2982913"/>
          <p14:tracePt t="72913" x="6446838" y="2982913"/>
          <p14:tracePt t="72945" x="6456363" y="2982913"/>
          <p14:tracePt t="72960" x="6456363" y="2973388"/>
          <p14:tracePt t="72985" x="6465888" y="2973388"/>
          <p14:tracePt t="72993" x="6483350" y="2973388"/>
          <p14:tracePt t="73009" x="6491288" y="2965450"/>
          <p14:tracePt t="73024" x="6500813" y="2965450"/>
          <p14:tracePt t="73033" x="6510338" y="2965450"/>
          <p14:tracePt t="73042" x="6527800" y="2965450"/>
          <p14:tracePt t="73057" x="6554788" y="2965450"/>
          <p14:tracePt t="73074" x="6572250" y="2955925"/>
          <p14:tracePt t="73090" x="6599238" y="2955925"/>
          <p14:tracePt t="73106" x="6616700" y="2946400"/>
          <p14:tracePt t="73123" x="6643688" y="2946400"/>
          <p14:tracePt t="73140" x="6661150" y="2946400"/>
          <p14:tracePt t="73157" x="6697663" y="2946400"/>
          <p14:tracePt t="73173" x="6715125" y="2946400"/>
          <p14:tracePt t="73190" x="6751638" y="2946400"/>
          <p14:tracePt t="73207" x="6777038" y="2946400"/>
          <p14:tracePt t="73207" x="6796088" y="2946400"/>
          <p14:tracePt t="73227" x="6831013" y="2946400"/>
          <p14:tracePt t="73242" x="6858000" y="2946400"/>
          <p14:tracePt t="73258" x="6894513" y="2946400"/>
          <p14:tracePt t="73275" x="6929438" y="2946400"/>
          <p14:tracePt t="73290" x="6973888" y="2946400"/>
          <p14:tracePt t="73306" x="7018338" y="2946400"/>
          <p14:tracePt t="73323" x="7072313" y="2946400"/>
          <p14:tracePt t="73340" x="7126288" y="2946400"/>
          <p14:tracePt t="73357" x="7170738" y="2946400"/>
          <p14:tracePt t="73373" x="7215188" y="2946400"/>
          <p14:tracePt t="73390" x="7259638" y="2946400"/>
          <p14:tracePt t="73407" x="7296150" y="2946400"/>
          <p14:tracePt t="73407" x="7313613" y="2946400"/>
          <p14:tracePt t="73427" x="7348538" y="2946400"/>
          <p14:tracePt t="73443" x="7367588" y="2946400"/>
          <p14:tracePt t="73458" x="7375525" y="2946400"/>
          <p14:tracePt t="73474" x="7385050" y="2946400"/>
          <p14:tracePt t="73507" x="7394575" y="2946400"/>
          <p14:tracePt t="74267" x="7402513" y="2946400"/>
          <p14:tracePt t="74322" x="7412038" y="2946400"/>
          <p14:tracePt t="74337" x="7419975" y="2946400"/>
          <p14:tracePt t="74346" x="7429500" y="2946400"/>
          <p14:tracePt t="74357" x="7466013" y="2946400"/>
          <p14:tracePt t="74373" x="7518400" y="2955925"/>
          <p14:tracePt t="74390" x="7581900" y="2955925"/>
          <p14:tracePt t="74407" x="7653338" y="2965450"/>
          <p14:tracePt t="74425" x="7724775" y="2973388"/>
          <p14:tracePt t="74425" x="7751763" y="2973388"/>
          <p14:tracePt t="74443" x="7813675" y="2982913"/>
          <p14:tracePt t="74458" x="7867650" y="2982913"/>
          <p14:tracePt t="74474" x="7920038" y="2982913"/>
          <p14:tracePt t="74490" x="7974013" y="2982913"/>
          <p14:tracePt t="74507" x="8027988" y="2990850"/>
          <p14:tracePt t="74524" x="8062913" y="2990850"/>
          <p14:tracePt t="74540" x="8089900" y="2990850"/>
          <p14:tracePt t="74557" x="8108950" y="2990850"/>
          <p14:tracePt t="74590" x="8116888" y="2990850"/>
          <p14:tracePt t="74658" x="8126413" y="2990850"/>
          <p14:tracePt t="74690" x="8134350" y="2990850"/>
          <p14:tracePt t="74706" x="8143875" y="2990850"/>
          <p14:tracePt t="74713" x="8153400" y="2990850"/>
          <p14:tracePt t="74723" x="8180388" y="2990850"/>
          <p14:tracePt t="74740" x="8215313" y="3000375"/>
          <p14:tracePt t="74757" x="8259763" y="3000375"/>
          <p14:tracePt t="74775" x="8313738" y="3000375"/>
          <p14:tracePt t="74790" x="8367713" y="3000375"/>
          <p14:tracePt t="74807" x="8402638" y="3000375"/>
          <p14:tracePt t="74824" x="8439150" y="3000375"/>
          <p14:tracePt t="74843" x="8447088" y="3000375"/>
          <p14:tracePt t="74875" x="8456613" y="3000375"/>
          <p14:tracePt t="75002" x="8466138" y="3000375"/>
          <p14:tracePt t="75042" x="8474075" y="3000375"/>
          <p14:tracePt t="75081" x="8483600" y="3000375"/>
          <p14:tracePt t="75106" x="8491538" y="3000375"/>
          <p14:tracePt t="75122" x="8501063" y="3000375"/>
          <p14:tracePt t="75130" x="8510588" y="3000375"/>
          <p14:tracePt t="75145" x="8510588" y="3009900"/>
          <p14:tracePt t="75290" x="8501063" y="3017838"/>
          <p14:tracePt t="75299" x="8483600" y="3017838"/>
          <p14:tracePt t="75299" x="0" y="0"/>
        </p14:tracePtLst>
        <p14:tracePtLst>
          <p14:tracePt t="75875" x="714375" y="3384550"/>
          <p14:tracePt t="76068" x="723900" y="3384550"/>
          <p14:tracePt t="76195" x="731838" y="3384550"/>
          <p14:tracePt t="76211" x="741363" y="3384550"/>
          <p14:tracePt t="76219" x="750888" y="3384550"/>
          <p14:tracePt t="76235" x="768350" y="3384550"/>
          <p14:tracePt t="76250" x="776288" y="3394075"/>
          <p14:tracePt t="76261" x="803275" y="3394075"/>
          <p14:tracePt t="76277" x="857250" y="3402013"/>
          <p14:tracePt t="76292" x="928688" y="3402013"/>
          <p14:tracePt t="76308" x="1017588" y="3411538"/>
          <p14:tracePt t="76325" x="1089025" y="3419475"/>
          <p14:tracePt t="76341" x="1133475" y="3419475"/>
          <p14:tracePt t="76358" x="1169988" y="3419475"/>
          <p14:tracePt t="76375" x="1196975" y="3429000"/>
          <p14:tracePt t="76391" x="1214438" y="3438525"/>
          <p14:tracePt t="76408" x="1223963" y="3438525"/>
          <p14:tracePt t="76441" x="1231900" y="3438525"/>
          <p14:tracePt t="76764" x="1241425" y="3438525"/>
          <p14:tracePt t="76779" x="1250950" y="3438525"/>
          <p14:tracePt t="76795" x="1258888" y="3438525"/>
          <p14:tracePt t="76803" x="1268413" y="3438525"/>
          <p14:tracePt t="76811" x="1285875" y="3438525"/>
          <p14:tracePt t="76824" x="1312863" y="3438525"/>
          <p14:tracePt t="76841" x="1401763" y="3446463"/>
          <p14:tracePt t="76860" x="1482725" y="3455988"/>
          <p14:tracePt t="76877" x="1571625" y="3455988"/>
          <p14:tracePt t="76892" x="1670050" y="3455988"/>
          <p14:tracePt t="76908" x="1768475" y="3465513"/>
          <p14:tracePt t="76925" x="1866900" y="3473450"/>
          <p14:tracePt t="76942" x="1946275" y="3482975"/>
          <p14:tracePt t="76958" x="2017713" y="3490913"/>
          <p14:tracePt t="76975" x="2071688" y="3490913"/>
          <p14:tracePt t="76991" x="2116138" y="3490913"/>
          <p14:tracePt t="77008" x="2160588" y="3490913"/>
          <p14:tracePt t="77024" x="2179638" y="3490913"/>
          <p14:tracePt t="77044" x="2187575" y="3490913"/>
          <p14:tracePt t="77059" x="2197100" y="3490913"/>
          <p14:tracePt t="77076" x="2214563" y="3490913"/>
          <p14:tracePt t="77091" x="2232025" y="3490913"/>
          <p14:tracePt t="77107" x="2268538" y="3490913"/>
          <p14:tracePt t="77124" x="2312988" y="3490913"/>
          <p14:tracePt t="77140" x="2347913" y="3490913"/>
          <p14:tracePt t="77158" x="2384425" y="3490913"/>
          <p14:tracePt t="77175" x="2438400" y="3490913"/>
          <p14:tracePt t="77192" x="2490788" y="3490913"/>
          <p14:tracePt t="77208" x="2562225" y="3490913"/>
          <p14:tracePt t="77225" x="2633663" y="3490913"/>
          <p14:tracePt t="77225" x="2687638" y="3490913"/>
          <p14:tracePt t="77246" x="2786063" y="3490913"/>
          <p14:tracePt t="77259" x="2847975" y="3490913"/>
          <p14:tracePt t="77276" x="2884488" y="3490913"/>
          <p14:tracePt t="77291" x="2901950" y="3490913"/>
          <p14:tracePt t="78207" x="2911475" y="3490913"/>
          <p14:tracePt t="78772" x="2928938" y="3490913"/>
          <p14:tracePt t="78795" x="2946400" y="3490913"/>
          <p14:tracePt t="78804" x="2982913" y="3490913"/>
          <p14:tracePt t="78811" x="3036888" y="3500438"/>
          <p14:tracePt t="78824" x="3197225" y="3509963"/>
          <p14:tracePt t="78841" x="3411538" y="3527425"/>
          <p14:tracePt t="78841" x="3536950" y="3536950"/>
          <p14:tracePt t="78861" x="3759200" y="3544888"/>
          <p14:tracePt t="78876" x="3929063" y="3544888"/>
          <p14:tracePt t="78893" x="4017963" y="3544888"/>
          <p14:tracePt t="78908" x="4062413" y="3544888"/>
          <p14:tracePt t="78941" x="4071938" y="3544888"/>
          <p14:tracePt t="79116" x="4089400" y="3544888"/>
          <p14:tracePt t="79131" x="4098925" y="3544888"/>
          <p14:tracePt t="79139" x="4108450" y="3554413"/>
          <p14:tracePt t="79147" x="4125913" y="3554413"/>
          <p14:tracePt t="79157" x="4205288" y="3562350"/>
          <p14:tracePt t="79174" x="4322763" y="3571875"/>
          <p14:tracePt t="79191" x="4500563" y="3571875"/>
          <p14:tracePt t="79208" x="4670425" y="3571875"/>
          <p14:tracePt t="79225" x="4822825" y="3571875"/>
          <p14:tracePt t="79241" x="4946650" y="3571875"/>
          <p14:tracePt t="79241" x="4983163" y="3571875"/>
          <p14:tracePt t="79262" x="5000625" y="3571875"/>
          <p14:tracePt t="79276" x="5010150" y="3571875"/>
          <p14:tracePt t="79291" x="5027613" y="3571875"/>
          <p14:tracePt t="79403" x="5037138" y="3571875"/>
          <p14:tracePt t="79428" x="5045075" y="3571875"/>
          <p14:tracePt t="79444" x="5062538" y="3571875"/>
          <p14:tracePt t="79452" x="5072063" y="3571875"/>
          <p14:tracePt t="79460" x="5116513" y="3571875"/>
          <p14:tracePt t="79476" x="5170488" y="3571875"/>
          <p14:tracePt t="79493" x="5224463" y="3571875"/>
          <p14:tracePt t="79508" x="5276850" y="3571875"/>
          <p14:tracePt t="79524" x="5322888" y="3571875"/>
          <p14:tracePt t="79541" x="5348288" y="3571875"/>
          <p14:tracePt t="79574" x="5357813" y="3571875"/>
          <p14:tracePt t="79692" x="5367338" y="3571875"/>
          <p14:tracePt t="79708" x="5375275" y="3571875"/>
          <p14:tracePt t="79715" x="5394325" y="3571875"/>
          <p14:tracePt t="79725" x="5438775" y="3571875"/>
          <p14:tracePt t="79741" x="5510213" y="3571875"/>
          <p14:tracePt t="79757" x="5608638" y="3571875"/>
          <p14:tracePt t="79775" x="5688013" y="3571875"/>
          <p14:tracePt t="79791" x="5776913" y="3571875"/>
          <p14:tracePt t="79808" x="5830888" y="3571875"/>
          <p14:tracePt t="79824" x="5857875" y="3571875"/>
          <p14:tracePt t="79841" x="5867400" y="3562350"/>
          <p14:tracePt t="79858" x="5875338" y="3562350"/>
          <p14:tracePt t="79916" x="5884863" y="3562350"/>
          <p14:tracePt t="79972" x="5894388" y="3562350"/>
          <p14:tracePt t="79988" x="5902325" y="3562350"/>
          <p14:tracePt t="80005" x="5911850" y="3562350"/>
          <p14:tracePt t="80012" x="5929313" y="3562350"/>
          <p14:tracePt t="80024" x="5973763" y="3562350"/>
          <p14:tracePt t="80041" x="6054725" y="3554413"/>
          <p14:tracePt t="80058" x="6215063" y="3544888"/>
          <p14:tracePt t="80078" x="6330950" y="3544888"/>
          <p14:tracePt t="80093" x="6473825" y="3544888"/>
          <p14:tracePt t="80109" x="6581775" y="3544888"/>
          <p14:tracePt t="80124" x="6653213" y="3544888"/>
          <p14:tracePt t="80141" x="6697663" y="3544888"/>
          <p14:tracePt t="80158" x="6715125" y="3544888"/>
          <p14:tracePt t="80175" x="6724650" y="3544888"/>
          <p14:tracePt t="80191" x="6742113" y="3544888"/>
          <p14:tracePt t="80208" x="6751638" y="3544888"/>
          <p14:tracePt t="80225" x="6777038" y="3544888"/>
          <p14:tracePt t="80225" x="6786563" y="3536950"/>
          <p14:tracePt t="80245" x="6796088" y="3536950"/>
          <p14:tracePt t="80258" x="6840538" y="3536950"/>
          <p14:tracePt t="80258" x="6858000" y="3536950"/>
          <p14:tracePt t="80277" x="6911975" y="3536950"/>
          <p14:tracePt t="80293" x="6965950" y="3536950"/>
          <p14:tracePt t="80309" x="7018338" y="3536950"/>
          <p14:tracePt t="80324" x="7072313" y="3536950"/>
          <p14:tracePt t="80341" x="7108825" y="3536950"/>
          <p14:tracePt t="80358" x="7116763" y="3536950"/>
          <p14:tracePt t="80391" x="7134225" y="3536950"/>
          <p14:tracePt t="80973" x="7143750" y="3536950"/>
          <p14:tracePt t="80989" x="7153275" y="3536950"/>
          <p14:tracePt t="81004" x="7161213" y="3536950"/>
          <p14:tracePt t="81012" x="7180263" y="3527425"/>
          <p14:tracePt t="81024" x="7215188" y="3527425"/>
          <p14:tracePt t="81041" x="7251700" y="3527425"/>
          <p14:tracePt t="81058" x="7296150" y="3527425"/>
          <p14:tracePt t="81058" x="7323138" y="3527425"/>
          <p14:tracePt t="81078" x="7348538" y="3527425"/>
          <p14:tracePt t="81093" x="7446963" y="3527425"/>
          <p14:tracePt t="81109" x="7518400" y="3527425"/>
          <p14:tracePt t="81125" x="7599363" y="3527425"/>
          <p14:tracePt t="81141" x="7680325" y="3527425"/>
          <p14:tracePt t="81158" x="7777163" y="3527425"/>
          <p14:tracePt t="81174" x="7848600" y="3527425"/>
          <p14:tracePt t="81191" x="7929563" y="3527425"/>
          <p14:tracePt t="81208" x="7983538" y="3527425"/>
          <p14:tracePt t="81225" x="8010525" y="3527425"/>
          <p14:tracePt t="81241" x="8027988" y="3527425"/>
          <p14:tracePt t="81275" x="8027988" y="3536950"/>
          <p14:tracePt t="81275" x="0" y="0"/>
        </p14:tracePtLst>
        <p14:tracePtLst>
          <p14:tracePt t="81542" x="482600" y="3848100"/>
          <p14:tracePt t="82335" x="482600" y="3840163"/>
          <p14:tracePt t="82412" x="490538" y="3840163"/>
          <p14:tracePt t="82445" x="517525" y="3830638"/>
          <p14:tracePt t="82453" x="536575" y="3830638"/>
          <p14:tracePt t="82460" x="561975" y="3830638"/>
          <p14:tracePt t="82475" x="696913" y="3830638"/>
          <p14:tracePt t="82494" x="731838" y="3830638"/>
          <p14:tracePt t="82510" x="874713" y="3830638"/>
          <p14:tracePt t="82525" x="973138" y="3830638"/>
          <p14:tracePt t="82541" x="1036638" y="3830638"/>
          <p14:tracePt t="82558" x="1062038" y="3830638"/>
          <p14:tracePt t="82574" x="1089025" y="3822700"/>
          <p14:tracePt t="82608" x="0" y="0"/>
        </p14:tracePtLst>
        <p14:tracePtLst>
          <p14:tracePt t="83357" x="1758950" y="3803650"/>
          <p14:tracePt t="84191" x="1768475" y="3803650"/>
          <p14:tracePt t="84277" x="1785938" y="3803650"/>
          <p14:tracePt t="84286" x="1803400" y="3803650"/>
          <p14:tracePt t="84294" x="1866900" y="3803650"/>
          <p14:tracePt t="84310" x="1965325" y="3803650"/>
          <p14:tracePt t="84327" x="2081213" y="3813175"/>
          <p14:tracePt t="84342" x="2187575" y="3813175"/>
          <p14:tracePt t="84358" x="2295525" y="3813175"/>
          <p14:tracePt t="84375" x="2374900" y="3813175"/>
          <p14:tracePt t="84391" x="2428875" y="3813175"/>
          <p14:tracePt t="84408" x="2465388" y="3813175"/>
          <p14:tracePt t="84425" x="2482850" y="3813175"/>
          <p14:tracePt t="84442" x="2509838" y="3813175"/>
          <p14:tracePt t="84459" x="2527300" y="3813175"/>
          <p14:tracePt t="84475" x="2544763" y="3813175"/>
          <p14:tracePt t="84493" x="2554288" y="3813175"/>
          <p14:tracePt t="84493" x="2571750" y="3813175"/>
          <p14:tracePt t="84512" x="2589213" y="3813175"/>
          <p14:tracePt t="84526" x="2625725" y="3813175"/>
          <p14:tracePt t="84542" x="2660650" y="3822700"/>
          <p14:tracePt t="84558" x="2714625" y="3822700"/>
          <p14:tracePt t="84575" x="2759075" y="3822700"/>
          <p14:tracePt t="84592" x="2822575" y="3822700"/>
          <p14:tracePt t="84608" x="2874963" y="3822700"/>
          <p14:tracePt t="84625" x="2938463" y="3822700"/>
          <p14:tracePt t="84642" x="3000375" y="3822700"/>
          <p14:tracePt t="84658" x="3054350" y="3822700"/>
          <p14:tracePt t="84675" x="3108325" y="3822700"/>
          <p14:tracePt t="84692" x="3143250" y="3822700"/>
          <p14:tracePt t="84692" x="3160713" y="3822700"/>
          <p14:tracePt t="84711" x="3187700" y="3822700"/>
          <p14:tracePt t="84727" x="3197225" y="3822700"/>
          <p14:tracePt t="84742" x="3205163" y="3822700"/>
          <p14:tracePt t="84776" x="3214688" y="3822700"/>
          <p14:tracePt t="84791" x="3224213" y="3822700"/>
          <p14:tracePt t="84982" x="3241675" y="3822700"/>
          <p14:tracePt t="84999" x="3251200" y="3822700"/>
          <p14:tracePt t="85006" x="3259138" y="3822700"/>
          <p14:tracePt t="85014" x="3276600" y="3822700"/>
          <p14:tracePt t="85025" x="3330575" y="3822700"/>
          <p14:tracePt t="85042" x="3402013" y="3822700"/>
          <p14:tracePt t="85058" x="3482975" y="3830638"/>
          <p14:tracePt t="85075" x="3571875" y="3830638"/>
          <p14:tracePt t="85092" x="3633788" y="3840163"/>
          <p14:tracePt t="85092" x="3660775" y="3840163"/>
          <p14:tracePt t="85112" x="3705225" y="3840163"/>
          <p14:tracePt t="85127" x="3741738" y="3840163"/>
          <p14:tracePt t="85142" x="3759200" y="3848100"/>
          <p14:tracePt t="85158" x="3786188" y="3848100"/>
          <p14:tracePt t="85175" x="3813175" y="3848100"/>
          <p14:tracePt t="85192" x="3822700" y="3848100"/>
          <p14:tracePt t="85209" x="3830638" y="3848100"/>
          <p14:tracePt t="85225" x="3848100" y="3848100"/>
          <p14:tracePt t="85242" x="3857625" y="3848100"/>
          <p14:tracePt t="85258" x="3867150" y="3848100"/>
          <p14:tracePt t="85258" x="3875088" y="3848100"/>
          <p14:tracePt t="85278" x="3884613" y="3848100"/>
          <p14:tracePt t="85310" x="3894138" y="3848100"/>
          <p14:tracePt t="85326" x="3902075" y="3848100"/>
          <p14:tracePt t="85342" x="3911600" y="3848100"/>
          <p14:tracePt t="85351" x="3919538" y="3848100"/>
          <p14:tracePt t="85359" x="3946525" y="3848100"/>
          <p14:tracePt t="85375" x="4000500" y="3848100"/>
          <p14:tracePt t="85392" x="4089400" y="3848100"/>
          <p14:tracePt t="85408" x="4197350" y="3848100"/>
          <p14:tracePt t="85425" x="4303713" y="3848100"/>
          <p14:tracePt t="85442" x="4375150" y="3848100"/>
          <p14:tracePt t="85459" x="4419600" y="3848100"/>
          <p14:tracePt t="85476" x="4456113" y="3848100"/>
          <p14:tracePt t="85476" x="4465638" y="3848100"/>
          <p14:tracePt t="85496" x="4473575" y="3848100"/>
          <p14:tracePt t="85511" x="4483100" y="3848100"/>
          <p14:tracePt t="85606" x="4491038" y="3848100"/>
          <p14:tracePt t="85663" x="4500563" y="3848100"/>
          <p14:tracePt t="85679" x="4518025" y="3848100"/>
          <p14:tracePt t="85695" x="4527550" y="3848100"/>
          <p14:tracePt t="85702" x="4537075" y="3848100"/>
          <p14:tracePt t="85710" x="4581525" y="3848100"/>
          <p14:tracePt t="85727" x="4633913" y="3848100"/>
          <p14:tracePt t="85743" x="4705350" y="3848100"/>
          <p14:tracePt t="85759" x="4786313" y="3848100"/>
          <p14:tracePt t="85777" x="4840288" y="3848100"/>
          <p14:tracePt t="85792" x="4875213" y="3848100"/>
          <p14:tracePt t="85808" x="4902200" y="3848100"/>
          <p14:tracePt t="85825" x="4911725" y="3848100"/>
          <p14:tracePt t="85858" x="4919663" y="3848100"/>
          <p14:tracePt t="85875" x="4946650" y="3848100"/>
          <p14:tracePt t="85892" x="4965700" y="3848100"/>
          <p14:tracePt t="85892" x="4983163" y="3848100"/>
          <p14:tracePt t="85913" x="5018088" y="3857625"/>
          <p14:tracePt t="85927" x="5072063" y="3857625"/>
          <p14:tracePt t="85943" x="5126038" y="3867150"/>
          <p14:tracePt t="85959" x="5205413" y="3884613"/>
          <p14:tracePt t="85975" x="5276850" y="3884613"/>
          <p14:tracePt t="85992" x="5330825" y="3884613"/>
          <p14:tracePt t="86008" x="5367338" y="3884613"/>
          <p14:tracePt t="86025" x="5394325" y="3884613"/>
          <p14:tracePt t="86042" x="5411788" y="3884613"/>
          <p14:tracePt t="86058" x="5419725" y="3884613"/>
          <p14:tracePt t="86075" x="5429250" y="3884613"/>
          <p14:tracePt t="86110" x="5438775" y="3884613"/>
          <p14:tracePt t="86125" x="5446713" y="3884613"/>
          <p14:tracePt t="86566" x="5456238" y="3884613"/>
          <p14:tracePt t="86590" x="5465763" y="3894138"/>
          <p14:tracePt t="86607" x="5473700" y="3894138"/>
          <p14:tracePt t="86614" x="5483225" y="3894138"/>
          <p14:tracePt t="86625" x="5527675" y="3902075"/>
          <p14:tracePt t="86642" x="5581650" y="3911600"/>
          <p14:tracePt t="86659" x="5643563" y="3911600"/>
          <p14:tracePt t="86675" x="5705475" y="3919538"/>
          <p14:tracePt t="86692" x="5795963" y="3938588"/>
          <p14:tracePt t="86710" x="5857875" y="3946525"/>
          <p14:tracePt t="86727" x="5919788" y="3956050"/>
          <p14:tracePt t="86744" x="5956300" y="3965575"/>
          <p14:tracePt t="86759" x="6000750" y="3973513"/>
          <p14:tracePt t="86777" x="6027738" y="3973513"/>
          <p14:tracePt t="86792" x="6054725" y="3973513"/>
          <p14:tracePt t="86809" x="6072188" y="3973513"/>
          <p14:tracePt t="86825" x="6099175" y="3983038"/>
          <p14:tracePt t="86842" x="6116638" y="3983038"/>
          <p14:tracePt t="86859" x="6134100" y="3990975"/>
          <p14:tracePt t="86875" x="6161088" y="3990975"/>
          <p14:tracePt t="86892" x="6170613" y="3990975"/>
          <p14:tracePt t="86909" x="6188075" y="3990975"/>
          <p14:tracePt t="86927" x="6215063" y="3990975"/>
          <p14:tracePt t="86944" x="6259513" y="3990975"/>
          <p14:tracePt t="86960" x="6303963" y="3990975"/>
          <p14:tracePt t="86975" x="6375400" y="4000500"/>
          <p14:tracePt t="86992" x="6465888" y="4010025"/>
          <p14:tracePt t="87008" x="6572250" y="4017963"/>
          <p14:tracePt t="87025" x="6697663" y="4027488"/>
          <p14:tracePt t="87042" x="6813550" y="4027488"/>
          <p14:tracePt t="87059" x="6946900" y="4027488"/>
          <p14:tracePt t="87075" x="7054850" y="4027488"/>
          <p14:tracePt t="87092" x="7153275" y="4027488"/>
          <p14:tracePt t="87092" x="7197725" y="4027488"/>
          <p14:tracePt t="87112" x="7296150" y="4027488"/>
          <p14:tracePt t="87127" x="7358063" y="4027488"/>
          <p14:tracePt t="87144" x="7412038" y="4027488"/>
          <p14:tracePt t="87159" x="7446963" y="4027488"/>
          <p14:tracePt t="87175" x="7466013" y="4027488"/>
          <p14:tracePt t="87192" x="7491413" y="4027488"/>
          <p14:tracePt t="87209" x="7518400" y="4027488"/>
          <p14:tracePt t="87227" x="7537450" y="4027488"/>
          <p14:tracePt t="87242" x="7572375" y="4027488"/>
          <p14:tracePt t="87259" x="7616825" y="4017963"/>
          <p14:tracePt t="87278" x="7661275" y="4017963"/>
          <p14:tracePt t="87292" x="7697788" y="4010025"/>
          <p14:tracePt t="87309" x="7751763" y="4000500"/>
          <p14:tracePt t="87328" x="7769225" y="4000500"/>
          <p14:tracePt t="87343" x="7777163" y="4000500"/>
          <p14:tracePt t="87375" x="7777163" y="3990975"/>
          <p14:tracePt t="87574" x="7777163" y="3983038"/>
          <p14:tracePt t="87591" x="7777163" y="3973513"/>
          <p14:tracePt t="87599" x="7769225" y="3956050"/>
          <p14:tracePt t="87609" x="7759700" y="3938588"/>
          <p14:tracePt t="87625" x="7759700" y="3929063"/>
          <p14:tracePt t="87642" x="7751763" y="3911600"/>
          <p14:tracePt t="87675" x="7759700" y="3911600"/>
          <p14:tracePt t="87831" x="7777163" y="3902075"/>
          <p14:tracePt t="87847" x="7796213" y="3902075"/>
          <p14:tracePt t="87855" x="7813675" y="3902075"/>
          <p14:tracePt t="87863" x="7831138" y="3902075"/>
          <p14:tracePt t="87875" x="7885113" y="3902075"/>
          <p14:tracePt t="87892" x="7920038" y="3902075"/>
          <p14:tracePt t="87909" x="7956550" y="3902075"/>
          <p14:tracePt t="87909" x="7966075" y="3902075"/>
          <p14:tracePt t="87928" x="7974013" y="3902075"/>
          <p14:tracePt t="87942" x="7966075" y="3902075"/>
          <p14:tracePt t="88030" x="7939088" y="3902075"/>
          <p14:tracePt t="88039" x="7894638" y="3911600"/>
          <p14:tracePt t="88047" x="7848600" y="3929063"/>
          <p14:tracePt t="88059" x="7680325" y="3965575"/>
          <p14:tracePt t="88076" x="7446963" y="4027488"/>
          <p14:tracePt t="88076" x="0" y="0"/>
        </p14:tracePtLst>
        <p14:tracePtLst>
          <p14:tracePt t="88493" x="214313" y="4295775"/>
          <p14:tracePt t="88913" x="214313" y="4303713"/>
          <p14:tracePt t="88928" x="223838" y="4303713"/>
          <p14:tracePt t="89056" x="231775" y="4303713"/>
          <p14:tracePt t="89071" x="241300" y="4303713"/>
          <p14:tracePt t="89079" x="250825" y="4303713"/>
          <p14:tracePt t="89095" x="268288" y="4303713"/>
          <p14:tracePt t="89109" x="295275" y="4303713"/>
          <p14:tracePt t="89126" x="339725" y="4303713"/>
          <p14:tracePt t="89126" x="366713" y="4303713"/>
          <p14:tracePt t="89146" x="411163" y="4303713"/>
          <p14:tracePt t="89161" x="465138" y="4303713"/>
          <p14:tracePt t="89176" x="527050" y="4303713"/>
          <p14:tracePt t="89192" x="588963" y="4303713"/>
          <p14:tracePt t="89209" x="652463" y="4303713"/>
          <p14:tracePt t="89226" x="731838" y="4303713"/>
          <p14:tracePt t="89242" x="803275" y="4303713"/>
          <p14:tracePt t="89259" x="874713" y="4303713"/>
          <p14:tracePt t="89277" x="946150" y="4303713"/>
          <p14:tracePt t="89292" x="1009650" y="4303713"/>
          <p14:tracePt t="89309" x="1062038" y="4303713"/>
          <p14:tracePt t="89309" x="1089025" y="4303713"/>
          <p14:tracePt t="89329" x="1133475" y="4303713"/>
          <p14:tracePt t="89344" x="1160463" y="4303713"/>
          <p14:tracePt t="89361" x="1187450" y="4313238"/>
          <p14:tracePt t="89376" x="1214438" y="4313238"/>
          <p14:tracePt t="89392" x="1250950" y="4313238"/>
          <p14:tracePt t="89409" x="1276350" y="4313238"/>
          <p14:tracePt t="89426" x="1303338" y="4322763"/>
          <p14:tracePt t="89442" x="1312863" y="4322763"/>
          <p14:tracePt t="89459" x="1330325" y="4322763"/>
          <p14:tracePt t="89476" x="1339850" y="4322763"/>
          <p14:tracePt t="89492" x="1347788" y="4322763"/>
          <p14:tracePt t="89509" x="1366838" y="4322763"/>
          <p14:tracePt t="89528" x="1384300" y="4322763"/>
          <p14:tracePt t="89544" x="1393825" y="4322763"/>
          <p14:tracePt t="89561" x="1401763" y="4322763"/>
          <p14:tracePt t="89592" x="0" y="0"/>
        </p14:tracePtLst>
        <p14:tracePtLst>
          <p14:tracePt t="96373" x="1704975" y="3402013"/>
          <p14:tracePt t="96404" x="1714500" y="3402013"/>
          <p14:tracePt t="96547" x="1724025" y="3402013"/>
          <p14:tracePt t="96562" x="1731963" y="3402013"/>
          <p14:tracePt t="96570" x="1741488" y="3402013"/>
          <p14:tracePt t="96587" x="1751013" y="3402013"/>
          <p14:tracePt t="96611" x="1758950" y="3402013"/>
          <p14:tracePt t="96628" x="1768475" y="3402013"/>
          <p14:tracePt t="96635" x="1776413" y="3402013"/>
          <p14:tracePt t="96651" x="1785938" y="3402013"/>
          <p14:tracePt t="96667" x="1795463" y="3402013"/>
          <p14:tracePt t="96683" x="1803400" y="3402013"/>
          <p14:tracePt t="96693" x="1830388" y="3402013"/>
          <p14:tracePt t="96710" x="1847850" y="3402013"/>
          <p14:tracePt t="96727" x="1893888" y="3402013"/>
          <p14:tracePt t="96744" x="1928813" y="3402013"/>
          <p14:tracePt t="96744" x="1946275" y="3402013"/>
          <p14:tracePt t="96764" x="1965325" y="3402013"/>
          <p14:tracePt t="96764" x="1990725" y="3411538"/>
          <p14:tracePt t="96780" x="2036763" y="3419475"/>
          <p14:tracePt t="96795" x="2089150" y="3419475"/>
          <p14:tracePt t="96813" x="2152650" y="3429000"/>
          <p14:tracePt t="96827" x="2197100" y="3438525"/>
          <p14:tracePt t="96844" x="2232025" y="3438525"/>
          <p14:tracePt t="96860" x="2259013" y="3446463"/>
          <p14:tracePt t="96877" x="2295525" y="3446463"/>
          <p14:tracePt t="96893" x="2330450" y="3446463"/>
          <p14:tracePt t="96910" x="2384425" y="3455988"/>
          <p14:tracePt t="96927" x="2455863" y="3473450"/>
          <p14:tracePt t="96943" x="2554288" y="3490913"/>
          <p14:tracePt t="96960" x="2652713" y="3500438"/>
          <p14:tracePt t="96960" x="2705100" y="3500438"/>
          <p14:tracePt t="96980" x="2741613" y="3509963"/>
          <p14:tracePt t="96996" x="2867025" y="3509963"/>
          <p14:tracePt t="97012" x="2928938" y="3517900"/>
          <p14:tracePt t="97028" x="2973388" y="3517900"/>
          <p14:tracePt t="97044" x="3009900" y="3517900"/>
          <p14:tracePt t="97060" x="3036888" y="3527425"/>
          <p14:tracePt t="97077" x="3062288" y="3527425"/>
          <p14:tracePt t="97094" x="3081338" y="3527425"/>
          <p14:tracePt t="97110" x="3089275" y="3527425"/>
          <p14:tracePt t="98028" x="3098800" y="3527425"/>
          <p14:tracePt t="9824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print"/>
          <a:srcRect/>
          <a:stretch>
            <a:fillRect/>
          </a:stretch>
        </p:blipFill>
        <p:spPr bwMode="auto">
          <a:xfrm>
            <a:off x="-1" y="0"/>
            <a:ext cx="9069983" cy="6172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860"/>
    </mc:Choice>
    <mc:Fallback>
      <p:transition spd="slow" advTm="12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011" x="1054100" y="3187700"/>
          <p14:tracePt t="18169" x="1054100" y="3170238"/>
          <p14:tracePt t="18256" x="1062038" y="3152775"/>
          <p14:tracePt t="18264" x="1071563" y="3133725"/>
          <p14:tracePt t="18272" x="1081088" y="3098800"/>
          <p14:tracePt t="18285" x="1108075" y="3036888"/>
          <p14:tracePt t="18302" x="1125538" y="2990850"/>
          <p14:tracePt t="18302" x="1133475" y="2965450"/>
          <p14:tracePt t="18321" x="1143000" y="2938463"/>
          <p14:tracePt t="18337" x="1169988" y="2874963"/>
          <p14:tracePt t="18353" x="1179513" y="2847975"/>
          <p14:tracePt t="18369" x="1196975" y="2822575"/>
          <p14:tracePt t="18385" x="1223963" y="2795588"/>
          <p14:tracePt t="18402" x="1241425" y="2776538"/>
          <p14:tracePt t="18419" x="1268413" y="2759075"/>
          <p14:tracePt t="18435" x="1295400" y="2751138"/>
          <p14:tracePt t="18452" x="1322388" y="2732088"/>
          <p14:tracePt t="18469" x="1347788" y="2705100"/>
          <p14:tracePt t="18485" x="1374775" y="2687638"/>
          <p14:tracePt t="18503" x="1419225" y="2660650"/>
          <p14:tracePt t="18503" x="1438275" y="2652713"/>
          <p14:tracePt t="18522" x="1473200" y="2625725"/>
          <p14:tracePt t="18537" x="1500188" y="2608263"/>
          <p14:tracePt t="18553" x="1544638" y="2581275"/>
          <p14:tracePt t="18569" x="1581150" y="2554288"/>
          <p14:tracePt t="18585" x="1616075" y="2527300"/>
          <p14:tracePt t="18602" x="1643063" y="2500313"/>
          <p14:tracePt t="18620" x="1687513" y="2465388"/>
          <p14:tracePt t="18635" x="1724025" y="2428875"/>
          <p14:tracePt t="18652" x="1751013" y="2401888"/>
          <p14:tracePt t="18669" x="1803400" y="2357438"/>
          <p14:tracePt t="18685" x="1857375" y="2322513"/>
          <p14:tracePt t="18702" x="1893888" y="2295525"/>
          <p14:tracePt t="18702" x="1919288" y="2276475"/>
          <p14:tracePt t="18722" x="1973263" y="2232025"/>
          <p14:tracePt t="18737" x="2017713" y="2197100"/>
          <p14:tracePt t="18753" x="2062163" y="2160588"/>
          <p14:tracePt t="18769" x="2108200" y="2133600"/>
          <p14:tracePt t="18785" x="2133600" y="2108200"/>
          <p14:tracePt t="18802" x="2152650" y="2081213"/>
          <p14:tracePt t="18819" x="2179638" y="2054225"/>
          <p14:tracePt t="18835" x="2205038" y="2044700"/>
          <p14:tracePt t="18852" x="2214563" y="2036763"/>
          <p14:tracePt t="18869" x="2224088" y="2027238"/>
          <p14:tracePt t="19785" x="0" y="0"/>
        </p14:tracePtLst>
        <p14:tracePtLst>
          <p14:tracePt t="19888" x="1017588" y="3429000"/>
          <p14:tracePt t="20621" x="1017588" y="3455988"/>
          <p14:tracePt t="20625" x="1017588" y="3473450"/>
          <p14:tracePt t="20636" x="1017588" y="3500438"/>
          <p14:tracePt t="20652" x="1017588" y="3509963"/>
          <p14:tracePt t="20669" x="1017588" y="3517900"/>
          <p14:tracePt t="20702" x="1017588" y="3527425"/>
          <p14:tracePt t="20719" x="1017588" y="3544888"/>
          <p14:tracePt t="20736" x="1027113" y="3608388"/>
          <p14:tracePt t="20754" x="1036638" y="3643313"/>
          <p14:tracePt t="20770" x="1044575" y="3643313"/>
          <p14:tracePt t="20802" x="1044575" y="3652838"/>
          <p14:tracePt t="20889" x="1054100" y="3652838"/>
          <p14:tracePt t="20921" x="1062038" y="3652838"/>
          <p14:tracePt t="21057" x="1071563" y="3633788"/>
          <p14:tracePt t="21073" x="1098550" y="3608388"/>
          <p14:tracePt t="21082" x="1133475" y="3544888"/>
          <p14:tracePt t="21090" x="1179513" y="3473450"/>
          <p14:tracePt t="21102" x="1276350" y="3348038"/>
          <p14:tracePt t="21102" x="1322388" y="3276600"/>
          <p14:tracePt t="21123" x="1419225" y="3116263"/>
          <p14:tracePt t="21137" x="1589088" y="2759075"/>
          <p14:tracePt t="21154" x="1670050" y="2536825"/>
          <p14:tracePt t="21170" x="1751013" y="2330450"/>
          <p14:tracePt t="21186" x="1830388" y="2108200"/>
          <p14:tracePt t="21202" x="1911350" y="1928813"/>
          <p14:tracePt t="21219" x="1973263" y="1803400"/>
          <p14:tracePt t="21236" x="2027238" y="1724025"/>
          <p14:tracePt t="21252" x="2071688" y="1643063"/>
          <p14:tracePt t="21269" x="2125663" y="1581150"/>
          <p14:tracePt t="21286" x="2179638" y="1527175"/>
          <p14:tracePt t="21302" x="2232025" y="1482725"/>
          <p14:tracePt t="21319" x="2303463" y="1438275"/>
          <p14:tracePt t="21339" x="2312988" y="1428750"/>
          <p14:tracePt t="21354" x="2357438" y="1411288"/>
          <p14:tracePt t="21370" x="2384425" y="1401763"/>
          <p14:tracePt t="21386" x="2401888" y="1393825"/>
          <p14:tracePt t="21419" x="2401888" y="1419225"/>
          <p14:tracePt t="21482" x="2401888" y="1446213"/>
          <p14:tracePt t="21490" x="2401888" y="1500188"/>
          <p14:tracePt t="21502" x="2357438" y="1625600"/>
          <p14:tracePt t="21519" x="2197100" y="1884363"/>
          <p14:tracePt t="21538" x="2054225" y="2108200"/>
          <p14:tracePt t="21554" x="1919288" y="2303463"/>
          <p14:tracePt t="21570" x="1803400" y="2490788"/>
          <p14:tracePt t="21586" x="1697038" y="2679700"/>
          <p14:tracePt t="21602" x="1608138" y="2822575"/>
          <p14:tracePt t="21620" x="1544638" y="2928938"/>
          <p14:tracePt t="21636" x="1517650" y="3000375"/>
          <p14:tracePt t="21652" x="1500188" y="3054350"/>
          <p14:tracePt t="21669" x="1482725" y="3089275"/>
          <p14:tracePt t="21686" x="1473200" y="3116263"/>
          <p14:tracePt t="21702" x="1473200" y="3133725"/>
          <p14:tracePt t="21719" x="1473200" y="3152775"/>
          <p14:tracePt t="21736" x="1473200" y="3179763"/>
          <p14:tracePt t="21754" x="1473200" y="3197225"/>
          <p14:tracePt t="21770" x="1473200" y="3232150"/>
          <p14:tracePt t="21786" x="1473200" y="3259138"/>
          <p14:tracePt t="21802" x="1490663" y="3295650"/>
          <p14:tracePt t="21819" x="1509713" y="3322638"/>
          <p14:tracePt t="21837" x="1517650" y="3367088"/>
          <p14:tracePt t="21852" x="1536700" y="3384550"/>
          <p14:tracePt t="21869" x="1536700" y="3394075"/>
          <p14:tracePt t="21886" x="1544638" y="3402013"/>
          <p14:tracePt t="21919" x="1554163" y="3402013"/>
          <p14:tracePt t="21986" x="1562100" y="3402013"/>
          <p14:tracePt t="21994" x="1571625" y="3402013"/>
          <p14:tracePt t="22009" x="1598613" y="3402013"/>
          <p14:tracePt t="22019" x="1652588" y="3394075"/>
          <p14:tracePt t="22036" x="1731963" y="3367088"/>
          <p14:tracePt t="22053" x="1795463" y="3348038"/>
          <p14:tracePt t="22069" x="1866900" y="3330575"/>
          <p14:tracePt t="22086" x="1919288" y="3322638"/>
          <p14:tracePt t="22102" x="1955800" y="3322638"/>
          <p14:tracePt t="22102" x="1973263" y="3322638"/>
          <p14:tracePt t="22123" x="1982788" y="3322638"/>
          <p14:tracePt t="22137" x="2000250" y="3313113"/>
          <p14:tracePt t="22152" x="0" y="0"/>
        </p14:tracePtLst>
        <p14:tracePtLst>
          <p14:tracePt t="38755" x="1490663" y="1866900"/>
          <p14:tracePt t="38843" x="1500188" y="1866900"/>
          <p14:tracePt t="38865" x="1500188" y="1857375"/>
          <p14:tracePt t="38873" x="1509713" y="1857375"/>
          <p14:tracePt t="38897" x="1509713" y="1847850"/>
          <p14:tracePt t="38905" x="1517650" y="1847850"/>
          <p14:tracePt t="38920" x="1527175" y="1839913"/>
          <p14:tracePt t="38929" x="1544638" y="1839913"/>
          <p14:tracePt t="38938" x="1562100" y="1822450"/>
          <p14:tracePt t="38955" x="1608138" y="1803400"/>
          <p14:tracePt t="38971" x="1633538" y="1785938"/>
          <p14:tracePt t="38988" x="1670050" y="1768475"/>
          <p14:tracePt t="39005" x="1704975" y="1751013"/>
          <p14:tracePt t="39021" x="1731963" y="1731963"/>
          <p14:tracePt t="39038" x="1758950" y="1724025"/>
          <p14:tracePt t="39038" x="1768475" y="1724025"/>
          <p14:tracePt t="39058" x="1785938" y="1714500"/>
          <p14:tracePt t="39074" x="1803400" y="1704975"/>
          <p14:tracePt t="39089" x="1830388" y="1704975"/>
          <p14:tracePt t="39105" x="1847850" y="1704975"/>
          <p14:tracePt t="39123" x="1874838" y="1697038"/>
          <p14:tracePt t="39139" x="1911350" y="1687513"/>
          <p14:tracePt t="39155" x="1946275" y="1687513"/>
          <p14:tracePt t="39172" x="2000250" y="1687513"/>
          <p14:tracePt t="39188" x="2054225" y="1687513"/>
          <p14:tracePt t="39205" x="2108200" y="1687513"/>
          <p14:tracePt t="39221" x="2152650" y="1687513"/>
          <p14:tracePt t="39238" x="2187575" y="1687513"/>
          <p14:tracePt t="39238" x="2197100" y="1687513"/>
          <p14:tracePt t="39258" x="2214563" y="1687513"/>
          <p14:tracePt t="39273" x="2251075" y="1697038"/>
          <p14:tracePt t="39289" x="2268538" y="1704975"/>
          <p14:tracePt t="39305" x="2268538" y="1724025"/>
          <p14:tracePt t="39321" x="2276475" y="1741488"/>
          <p14:tracePt t="39339" x="2286000" y="1776413"/>
          <p14:tracePt t="39355" x="2286000" y="1812925"/>
          <p14:tracePt t="39372" x="2286000" y="1866900"/>
          <p14:tracePt t="39388" x="2286000" y="1919288"/>
          <p14:tracePt t="39405" x="2286000" y="1973263"/>
          <p14:tracePt t="39422" x="2251075" y="2044700"/>
          <p14:tracePt t="39438" x="2205038" y="2125663"/>
          <p14:tracePt t="39438" x="2170113" y="2170113"/>
          <p14:tracePt t="39457" x="2098675" y="2259013"/>
          <p14:tracePt t="39473" x="2017713" y="2357438"/>
          <p14:tracePt t="39489" x="1928813" y="2455863"/>
          <p14:tracePt t="39505" x="1839913" y="2544763"/>
          <p14:tracePt t="39522" x="1751013" y="2625725"/>
          <p14:tracePt t="39538" x="1687513" y="2705100"/>
          <p14:tracePt t="39555" x="1625600" y="2768600"/>
          <p14:tracePt t="39572" x="1571625" y="2830513"/>
          <p14:tracePt t="39588" x="1536700" y="2884488"/>
          <p14:tracePt t="39605" x="1473200" y="2946400"/>
          <p14:tracePt t="39605" x="1446213" y="2982913"/>
          <p14:tracePt t="39625" x="1419225" y="3009900"/>
          <p14:tracePt t="39638" x="1357313" y="3081338"/>
          <p14:tracePt t="39638" x="1330325" y="3116263"/>
          <p14:tracePt t="39659" x="1258888" y="3205163"/>
          <p14:tracePt t="39673" x="1214438" y="3268663"/>
          <p14:tracePt t="39689" x="1169988" y="3322638"/>
          <p14:tracePt t="39705" x="1133475" y="3384550"/>
          <p14:tracePt t="39721" x="1098550" y="3438525"/>
          <p14:tracePt t="39738" x="1054100" y="3500438"/>
          <p14:tracePt t="39755" x="1027113" y="3554413"/>
          <p14:tracePt t="39771" x="1009650" y="3633788"/>
          <p14:tracePt t="39788" x="982663" y="3714750"/>
          <p14:tracePt t="39805" x="973138" y="3768725"/>
          <p14:tracePt t="39822" x="973138" y="3803650"/>
          <p14:tracePt t="39839" x="973138" y="3830638"/>
          <p14:tracePt t="39839" x="973138" y="3840163"/>
          <p14:tracePt t="39859" x="973138" y="3848100"/>
          <p14:tracePt t="39874" x="990600" y="3857625"/>
          <p14:tracePt t="39889" x="1017588" y="3875088"/>
          <p14:tracePt t="39905" x="1062038" y="3875088"/>
          <p14:tracePt t="39921" x="1116013" y="3884613"/>
          <p14:tracePt t="39938" x="1187450" y="3902075"/>
          <p14:tracePt t="39955" x="1285875" y="3911600"/>
          <p14:tracePt t="39972" x="1374775" y="3929063"/>
          <p14:tracePt t="39988" x="1465263" y="3929063"/>
          <p14:tracePt t="40005" x="1554163" y="3929063"/>
          <p14:tracePt t="40022" x="1625600" y="3919538"/>
          <p14:tracePt t="40038" x="1697038" y="3902075"/>
          <p14:tracePt t="40038" x="1724025" y="3902075"/>
          <p14:tracePt t="40059" x="1758950" y="3884613"/>
          <p14:tracePt t="40074" x="1839913" y="3857625"/>
          <p14:tracePt t="40090" x="1874838" y="3830638"/>
          <p14:tracePt t="40106" x="1919288" y="3813175"/>
          <p14:tracePt t="40123" x="1946275" y="3795713"/>
          <p14:tracePt t="40139" x="1982788" y="3768725"/>
          <p14:tracePt t="40155" x="2017713" y="3741738"/>
          <p14:tracePt t="40172" x="2044700" y="3714750"/>
          <p14:tracePt t="40188" x="2071688" y="3697288"/>
          <p14:tracePt t="40205" x="2108200" y="3660775"/>
          <p14:tracePt t="40222" x="2143125" y="3633788"/>
          <p14:tracePt t="40238" x="2187575" y="3571875"/>
          <p14:tracePt t="40256" x="2224088" y="3517900"/>
          <p14:tracePt t="40256" x="2241550" y="3490913"/>
          <p14:tracePt t="40275" x="2276475" y="3446463"/>
          <p14:tracePt t="40290" x="2303463" y="3411538"/>
          <p14:tracePt t="40305" x="2312988" y="3402013"/>
          <p14:tracePt t="40322" x="2322513" y="3394075"/>
          <p14:tracePt t="40355" x="2322513" y="3384550"/>
          <p14:tracePt t="40553" x="0" y="0"/>
        </p14:tracePtLst>
        <p14:tracePtLst>
          <p14:tracePt t="41072" x="2500313" y="2374900"/>
          <p14:tracePt t="41667" x="2500313" y="2384425"/>
          <p14:tracePt t="41842" x="2500313" y="2393950"/>
          <p14:tracePt t="41850" x="2490788" y="2401888"/>
          <p14:tracePt t="41859" x="2490788" y="2419350"/>
          <p14:tracePt t="41874" x="2482850" y="2428875"/>
          <p14:tracePt t="41890" x="2482850" y="2446338"/>
          <p14:tracePt t="41907" x="2482850" y="2455863"/>
          <p14:tracePt t="41939" x="2482850" y="2446338"/>
          <p14:tracePt t="42066" x="2482850" y="2438400"/>
          <p14:tracePt t="42074" x="2482850" y="2428875"/>
          <p14:tracePt t="42090" x="2482850" y="2419350"/>
          <p14:tracePt t="42106" x="2482850" y="2411413"/>
          <p14:tracePt t="42123" x="2482850" y="2401888"/>
          <p14:tracePt t="42130" x="2482850" y="2411413"/>
          <p14:tracePt t="42265" x="2482850" y="2419350"/>
          <p14:tracePt t="42282" x="2482850" y="2438400"/>
          <p14:tracePt t="42291" x="2482850" y="2446338"/>
          <p14:tracePt t="42299" x="2482850" y="2455863"/>
          <p14:tracePt t="42308" x="2482850" y="2465388"/>
          <p14:tracePt t="42323" x="2482850" y="2473325"/>
          <p14:tracePt t="42340" x="2482850" y="2482850"/>
          <p14:tracePt t="42357" x="2482850" y="2473325"/>
          <p14:tracePt t="42451" x="2482850" y="2465388"/>
          <p14:tracePt t="42468" x="2482850" y="2455863"/>
          <p14:tracePt t="42483" x="0" y="0"/>
        </p14:tracePtLst>
        <p14:tracePtLst>
          <p14:tracePt t="42731" x="2393950" y="2759075"/>
          <p14:tracePt t="43180" x="2401888" y="2759075"/>
          <p14:tracePt t="43211" x="2411413" y="2759075"/>
          <p14:tracePt t="43244" x="2419350" y="2759075"/>
          <p14:tracePt t="43259" x="2419350" y="2751138"/>
          <p14:tracePt t="43267" x="2428875" y="2741613"/>
          <p14:tracePt t="43275" x="2438400" y="2732088"/>
          <p14:tracePt t="43291" x="2455863" y="2714625"/>
          <p14:tracePt t="43308" x="2465388" y="2705100"/>
          <p14:tracePt t="43340" x="2465388" y="2714625"/>
          <p14:tracePt t="43395" x="2465388" y="2724150"/>
          <p14:tracePt t="43420" x="2465388" y="2732088"/>
          <p14:tracePt t="43436" x="2465388" y="2741613"/>
          <p14:tracePt t="43443" x="2455863" y="2751138"/>
          <p14:tracePt t="43456" x="2455863" y="2759075"/>
          <p14:tracePt t="43473" x="2455863" y="2776538"/>
          <p14:tracePt t="43492" x="2446338" y="2786063"/>
          <p14:tracePt t="43523" x="0" y="0"/>
        </p14:tracePtLst>
        <p14:tracePtLst>
          <p14:tracePt t="43819" x="2312988" y="3197225"/>
          <p14:tracePt t="44445" x="2303463" y="3197225"/>
          <p14:tracePt t="44452" x="2295525" y="3197225"/>
          <p14:tracePt t="44468" x="2286000" y="3197225"/>
          <p14:tracePt t="44492" x="2286000" y="3187700"/>
          <p14:tracePt t="44620" x="2295525" y="3187700"/>
          <p14:tracePt t="44629" x="2303463" y="3179763"/>
          <p14:tracePt t="44640" x="2312988" y="3170238"/>
          <p14:tracePt t="44657" x="2312988" y="3160713"/>
          <p14:tracePt t="44673" x="2312988" y="3170238"/>
          <p14:tracePt t="44771" x="2312988" y="3179763"/>
          <p14:tracePt t="44804" x="2303463" y="3179763"/>
          <p14:tracePt t="44828" x="0" y="0"/>
        </p14:tracePtLst>
        <p14:tracePtLst>
          <p14:tracePt t="45083" x="2697163" y="2697163"/>
          <p14:tracePt t="45822" x="2705100" y="2697163"/>
          <p14:tracePt t="45924" x="2714625" y="2697163"/>
          <p14:tracePt t="45933" x="2724150" y="2697163"/>
          <p14:tracePt t="45949" x="2732088" y="2697163"/>
          <p14:tracePt t="45957" x="2759075" y="2697163"/>
          <p14:tracePt t="45974" x="2795588" y="2687638"/>
          <p14:tracePt t="45990" x="2813050" y="2679700"/>
          <p14:tracePt t="46024" x="2822575" y="2679700"/>
          <p14:tracePt t="46068" x="2822575" y="2687638"/>
          <p14:tracePt t="46100" x="2813050" y="2697163"/>
          <p14:tracePt t="46109" x="2795588" y="2697163"/>
          <p14:tracePt t="46116" x="2795588" y="2705100"/>
          <p14:tracePt t="46127" x="2776538" y="2714625"/>
          <p14:tracePt t="46141" x="2759075" y="2724150"/>
          <p14:tracePt t="46157" x="2751138" y="2732088"/>
          <p14:tracePt t="46190" x="2741613" y="2732088"/>
          <p14:tracePt t="46389" x="2741613" y="2741613"/>
          <p14:tracePt t="46405" x="0" y="0"/>
        </p14:tracePtLst>
        <p14:tracePtLst>
          <p14:tracePt t="46557" x="2571750" y="3062288"/>
          <p14:tracePt t="47081" x="2581275" y="3062288"/>
          <p14:tracePt t="47221" x="2589213" y="3054350"/>
          <p14:tracePt t="47237" x="2598738" y="3054350"/>
          <p14:tracePt t="47245" x="2608263" y="3054350"/>
          <p14:tracePt t="47257" x="2616200" y="3054350"/>
          <p14:tracePt t="47273" x="2608263" y="3062288"/>
          <p14:tracePt t="47373" x="2598738" y="3071813"/>
          <p14:tracePt t="47390" x="2598738" y="3081338"/>
          <p14:tracePt t="47396" x="2589213" y="3089275"/>
          <p14:tracePt t="47407" x="0" y="0"/>
        </p14:tracePtLst>
        <p14:tracePtLst>
          <p14:tracePt t="55689" x="3125788" y="3741738"/>
          <p14:tracePt t="56450" x="3125788" y="3732213"/>
          <p14:tracePt t="56529" x="3133725" y="3724275"/>
          <p14:tracePt t="56537" x="3133725" y="3705225"/>
          <p14:tracePt t="56545" x="3143250" y="3687763"/>
          <p14:tracePt t="56558" x="3152775" y="3652838"/>
          <p14:tracePt t="56577" x="3170238" y="3571875"/>
          <p14:tracePt t="56593" x="3179763" y="3517900"/>
          <p14:tracePt t="56609" x="3187700" y="3473450"/>
          <p14:tracePt t="56625" x="3197225" y="3419475"/>
          <p14:tracePt t="56642" x="3205163" y="3384550"/>
          <p14:tracePt t="56660" x="3214688" y="3340100"/>
          <p14:tracePt t="56675" x="3224213" y="3295650"/>
          <p14:tracePt t="56692" x="3232150" y="3251200"/>
          <p14:tracePt t="56709" x="3232150" y="3205163"/>
          <p14:tracePt t="56725" x="3251200" y="3160713"/>
          <p14:tracePt t="56742" x="3259138" y="3116263"/>
          <p14:tracePt t="56758" x="3259138" y="3081338"/>
          <p14:tracePt t="56758" x="3259138" y="3062288"/>
          <p14:tracePt t="56778" x="3259138" y="3017838"/>
          <p14:tracePt t="56794" x="3268663" y="2990850"/>
          <p14:tracePt t="56809" x="3276600" y="2965450"/>
          <p14:tracePt t="56825" x="3286125" y="2928938"/>
          <p14:tracePt t="56842" x="3286125" y="2901950"/>
          <p14:tracePt t="56858" x="3286125" y="2867025"/>
          <p14:tracePt t="56875" x="3295650" y="2840038"/>
          <p14:tracePt t="56892" x="3295650" y="2813050"/>
          <p14:tracePt t="56908" x="3303588" y="2786063"/>
          <p14:tracePt t="56925" x="3303588" y="2768600"/>
          <p14:tracePt t="56942" x="3303588" y="2741613"/>
          <p14:tracePt t="56960" x="3313113" y="2724150"/>
          <p14:tracePt t="56960" x="3313113" y="2714625"/>
          <p14:tracePt t="56978" x="3313113" y="2705100"/>
          <p14:tracePt t="56994" x="3322638" y="2697163"/>
          <p14:tracePt t="57009" x="3322638" y="2687638"/>
          <p14:tracePt t="57025" x="3322638" y="2670175"/>
          <p14:tracePt t="57042" x="3322638" y="2660650"/>
          <p14:tracePt t="57058" x="3330575" y="2652713"/>
          <p14:tracePt t="57075" x="3330575" y="2633663"/>
          <p14:tracePt t="57092" x="3340100" y="2608263"/>
          <p14:tracePt t="57108" x="3340100" y="2589213"/>
          <p14:tracePt t="57125" x="3340100" y="2562225"/>
          <p14:tracePt t="57142" x="3340100" y="2527300"/>
          <p14:tracePt t="57142" x="3340100" y="2509838"/>
          <p14:tracePt t="57163" x="3340100" y="2482850"/>
          <p14:tracePt t="57177" x="3340100" y="2428875"/>
          <p14:tracePt t="57194" x="3340100" y="2347913"/>
          <p14:tracePt t="57209" x="3340100" y="2295525"/>
          <p14:tracePt t="57225" x="3340100" y="2251075"/>
          <p14:tracePt t="57242" x="3348038" y="2205038"/>
          <p14:tracePt t="57258" x="3357563" y="2152650"/>
          <p14:tracePt t="57275" x="3367088" y="2081213"/>
          <p14:tracePt t="57292" x="3375025" y="2000250"/>
          <p14:tracePt t="57308" x="3375025" y="1928813"/>
          <p14:tracePt t="57325" x="3375025" y="1866900"/>
          <p14:tracePt t="57342" x="3375025" y="1812925"/>
          <p14:tracePt t="57358" x="3375025" y="1758950"/>
          <p14:tracePt t="57358" x="3375025" y="1731963"/>
          <p14:tracePt t="57379" x="3375025" y="1704975"/>
          <p14:tracePt t="57394" x="3375025" y="1625600"/>
          <p14:tracePt t="57409" x="3384550" y="1562100"/>
          <p14:tracePt t="57425" x="3384550" y="1509713"/>
          <p14:tracePt t="57442" x="3384550" y="1455738"/>
          <p14:tracePt t="57459" x="3394075" y="1384300"/>
          <p14:tracePt t="57475" x="3402013" y="1330325"/>
          <p14:tracePt t="57492" x="3402013" y="1268413"/>
          <p14:tracePt t="57508" x="3411538" y="1204913"/>
          <p14:tracePt t="57525" x="3411538" y="1160463"/>
          <p14:tracePt t="57542" x="3419475" y="1125538"/>
          <p14:tracePt t="57559" x="3419475" y="1089025"/>
          <p14:tracePt t="57559" x="3419475" y="1071563"/>
          <p14:tracePt t="57578" x="3419475" y="1027113"/>
          <p14:tracePt t="57593" x="3419475" y="990600"/>
          <p14:tracePt t="57610" x="3419475" y="965200"/>
          <p14:tracePt t="57625" x="3419475" y="938213"/>
          <p14:tracePt t="57642" x="3419475" y="928688"/>
          <p14:tracePt t="57660" x="3419475" y="919163"/>
          <p14:tracePt t="57676" x="3411538" y="919163"/>
          <p14:tracePt t="57745" x="3411538" y="928688"/>
          <p14:tracePt t="57753" x="3394075" y="946150"/>
          <p14:tracePt t="57761" x="3367088" y="982663"/>
          <p14:tracePt t="57777" x="3340100" y="1044575"/>
          <p14:tracePt t="57794" x="3313113" y="1098550"/>
          <p14:tracePt t="57810" x="3276600" y="1160463"/>
          <p14:tracePt t="57826" x="3251200" y="1214438"/>
          <p14:tracePt t="57842" x="3232150" y="1276350"/>
          <p14:tracePt t="57858" x="3205163" y="1312863"/>
          <p14:tracePt t="57875" x="3197225" y="1357313"/>
          <p14:tracePt t="57892" x="3187700" y="1393825"/>
          <p14:tracePt t="57909" x="3179763" y="1428750"/>
          <p14:tracePt t="57925" x="3160713" y="1473200"/>
          <p14:tracePt t="57943" x="3152775" y="1517650"/>
          <p14:tracePt t="57943" x="3152775" y="1544638"/>
          <p14:tracePt t="57962" x="3143250" y="1571625"/>
          <p14:tracePt t="57976" x="3133725" y="1625600"/>
          <p14:tracePt t="57994" x="3125788" y="1697038"/>
          <p14:tracePt t="58009" x="3108325" y="1741488"/>
          <p14:tracePt t="58026" x="3108325" y="1776413"/>
          <p14:tracePt t="58042" x="3108325" y="1812925"/>
          <p14:tracePt t="58059" x="3098800" y="1866900"/>
          <p14:tracePt t="58075" x="3081338" y="1901825"/>
          <p14:tracePt t="58092" x="3081338" y="1955800"/>
          <p14:tracePt t="58109" x="3081338" y="1990725"/>
          <p14:tracePt t="58125" x="3071813" y="2044700"/>
          <p14:tracePt t="58142" x="3062288" y="2089150"/>
          <p14:tracePt t="58142" x="3054350" y="2108200"/>
          <p14:tracePt t="58164" x="3054350" y="2125663"/>
          <p14:tracePt t="58175" x="3054350" y="2179638"/>
          <p14:tracePt t="58194" x="3036888" y="2259013"/>
          <p14:tracePt t="58209" x="3027363" y="2303463"/>
          <p14:tracePt t="58226" x="3027363" y="2357438"/>
          <p14:tracePt t="58242" x="3027363" y="2393950"/>
          <p14:tracePt t="58258" x="3027363" y="2446338"/>
          <p14:tracePt t="58276" x="3009900" y="2500313"/>
          <p14:tracePt t="58292" x="3000375" y="2554288"/>
          <p14:tracePt t="58309" x="3000375" y="2608263"/>
          <p14:tracePt t="58325" x="3000375" y="2652713"/>
          <p14:tracePt t="58342" x="3000375" y="2697163"/>
          <p14:tracePt t="58359" x="3000375" y="2751138"/>
          <p14:tracePt t="58376" x="3000375" y="2822575"/>
          <p14:tracePt t="58395" x="3000375" y="2867025"/>
          <p14:tracePt t="58410" x="3000375" y="2919413"/>
          <p14:tracePt t="58426" x="3000375" y="2965450"/>
          <p14:tracePt t="58442" x="3000375" y="3009900"/>
          <p14:tracePt t="58459" x="3000375" y="3062288"/>
          <p14:tracePt t="58475" x="3000375" y="3108325"/>
          <p14:tracePt t="58492" x="3000375" y="3152775"/>
          <p14:tracePt t="58509" x="3000375" y="3187700"/>
          <p14:tracePt t="58525" x="3000375" y="3241675"/>
          <p14:tracePt t="58542" x="3000375" y="3268663"/>
          <p14:tracePt t="58559" x="3000375" y="3295650"/>
          <p14:tracePt t="58575" x="3000375" y="3340100"/>
          <p14:tracePt t="58595" x="3000375" y="3367088"/>
          <p14:tracePt t="58610" x="3000375" y="3394075"/>
          <p14:tracePt t="58626" x="3000375" y="3419475"/>
          <p14:tracePt t="58642" x="3000375" y="3438525"/>
          <p14:tracePt t="58660" x="3000375" y="3446463"/>
          <p14:tracePt t="58675" x="3000375" y="3465513"/>
          <p14:tracePt t="58692" x="3000375" y="3473450"/>
          <p14:tracePt t="58710" x="3000375" y="3482975"/>
          <p14:tracePt t="58725" x="3000375" y="3500438"/>
          <p14:tracePt t="58759" x="0" y="0"/>
        </p14:tracePtLst>
        <p14:tracePtLst>
          <p14:tracePt t="66289" x="5429250" y="3490913"/>
          <p14:tracePt t="66662" x="5429250" y="3500438"/>
          <p14:tracePt t="66773" x="5429250" y="3509963"/>
          <p14:tracePt t="66780" x="5429250" y="3517900"/>
          <p14:tracePt t="66793" x="5429250" y="3536950"/>
          <p14:tracePt t="66810" x="5429250" y="3581400"/>
          <p14:tracePt t="66827" x="5419725" y="3616325"/>
          <p14:tracePt t="66827" x="5419725" y="3633788"/>
          <p14:tracePt t="66845" x="5419725" y="3652838"/>
          <p14:tracePt t="66862" x="5419725" y="3714750"/>
          <p14:tracePt t="66877" x="5419725" y="3751263"/>
          <p14:tracePt t="66893" x="5419725" y="3786188"/>
          <p14:tracePt t="66910" x="5419725" y="3813175"/>
          <p14:tracePt t="66926" x="5429250" y="3840163"/>
          <p14:tracePt t="66943" x="5438775" y="3857625"/>
          <p14:tracePt t="66961" x="5446713" y="3884613"/>
          <p14:tracePt t="66977" x="5456238" y="3902075"/>
          <p14:tracePt t="66993" x="5465763" y="3919538"/>
          <p14:tracePt t="67010" x="5491163" y="3938588"/>
          <p14:tracePt t="67027" x="5518150" y="3965575"/>
          <p14:tracePt t="67027" x="5545138" y="3983038"/>
          <p14:tracePt t="67047" x="5581650" y="4000500"/>
          <p14:tracePt t="67061" x="5634038" y="4027488"/>
          <p14:tracePt t="67077" x="5680075" y="4054475"/>
          <p14:tracePt t="67093" x="5715000" y="4062413"/>
          <p14:tracePt t="67110" x="5759450" y="4071938"/>
          <p14:tracePt t="67126" x="5786438" y="4081463"/>
          <p14:tracePt t="67143" x="5813425" y="4081463"/>
          <p14:tracePt t="67161" x="5830888" y="4081463"/>
          <p14:tracePt t="67177" x="5840413" y="4071938"/>
          <p14:tracePt t="67193" x="5848350" y="4054475"/>
          <p14:tracePt t="67210" x="5848350" y="4010025"/>
          <p14:tracePt t="67228" x="5848350" y="3938588"/>
          <p14:tracePt t="67228" x="5848350" y="3911600"/>
          <p14:tracePt t="67248" x="5840413" y="3884613"/>
          <p14:tracePt t="67262" x="5813425" y="3813175"/>
          <p14:tracePt t="67277" x="5795963" y="3795713"/>
          <p14:tracePt t="67293" x="5786438" y="3786188"/>
          <p14:tracePt t="67327" x="0" y="0"/>
        </p14:tracePtLst>
        <p14:tracePtLst>
          <p14:tracePt t="67429" x="5751513" y="581025"/>
          <p14:tracePt t="68312" x="5741988" y="581025"/>
          <p14:tracePt t="68326" x="5732463" y="581025"/>
          <p14:tracePt t="68341" x="5724525" y="581025"/>
          <p14:tracePt t="68358" x="5715000" y="588963"/>
          <p14:tracePt t="68366" x="5705475" y="598488"/>
          <p14:tracePt t="68377" x="5680075" y="633413"/>
          <p14:tracePt t="68393" x="5653088" y="679450"/>
          <p14:tracePt t="68410" x="5626100" y="714375"/>
          <p14:tracePt t="68427" x="5599113" y="750888"/>
          <p14:tracePt t="68444" x="5589588" y="803275"/>
          <p14:tracePt t="68444" x="5581650" y="822325"/>
          <p14:tracePt t="68463" x="5562600" y="866775"/>
          <p14:tracePt t="68478" x="5554663" y="911225"/>
          <p14:tracePt t="68494" x="5554663" y="946150"/>
          <p14:tracePt t="68510" x="5545138" y="982663"/>
          <p14:tracePt t="68527" x="5545138" y="1017588"/>
          <p14:tracePt t="68543" x="5554663" y="1054100"/>
          <p14:tracePt t="68560" x="5562600" y="1089025"/>
          <p14:tracePt t="68577" x="5589588" y="1116013"/>
          <p14:tracePt t="68594" x="5616575" y="1143000"/>
          <p14:tracePt t="68610" x="5653088" y="1179513"/>
          <p14:tracePt t="68627" x="5688013" y="1204913"/>
          <p14:tracePt t="68643" x="5732463" y="1214438"/>
          <p14:tracePt t="68643" x="5751513" y="1223963"/>
          <p14:tracePt t="68665" x="5795963" y="1223963"/>
          <p14:tracePt t="68678" x="5840413" y="1223963"/>
          <p14:tracePt t="68694" x="5884863" y="1223963"/>
          <p14:tracePt t="68710" x="5929313" y="1214438"/>
          <p14:tracePt t="68727" x="5956300" y="1196975"/>
          <p14:tracePt t="68743" x="5991225" y="1179513"/>
          <p14:tracePt t="68760" x="6018213" y="1152525"/>
          <p14:tracePt t="68777" x="6045200" y="1116013"/>
          <p14:tracePt t="68793" x="6072188" y="1081088"/>
          <p14:tracePt t="68810" x="6089650" y="1044575"/>
          <p14:tracePt t="68827" x="6099175" y="990600"/>
          <p14:tracePt t="68844" x="6099175" y="928688"/>
          <p14:tracePt t="68844" x="6099175" y="884238"/>
          <p14:tracePt t="68863" x="6062663" y="785813"/>
          <p14:tracePt t="68879" x="6010275" y="704850"/>
          <p14:tracePt t="68894" x="5946775" y="625475"/>
          <p14:tracePt t="68910" x="5884863" y="571500"/>
          <p14:tracePt t="68927" x="5830888" y="544513"/>
          <p14:tracePt t="68943" x="5803900" y="536575"/>
          <p14:tracePt t="68960" x="5795963" y="536575"/>
          <p14:tracePt t="68995" x="5786438" y="536575"/>
          <p14:tracePt t="68995" x="0" y="0"/>
        </p14:tracePtLst>
        <p14:tracePtLst>
          <p14:tracePt t="69061" x="5402263" y="3125788"/>
          <p14:tracePt t="69623" x="5402263" y="3133725"/>
          <p14:tracePt t="69718" x="5394325" y="3143250"/>
          <p14:tracePt t="69734" x="5394325" y="3152775"/>
          <p14:tracePt t="69750" x="5375275" y="3170238"/>
          <p14:tracePt t="69759" x="5367338" y="3179763"/>
          <p14:tracePt t="69766" x="5357813" y="3205163"/>
          <p14:tracePt t="69777" x="5330825" y="3241675"/>
          <p14:tracePt t="69794" x="5303838" y="3276600"/>
          <p14:tracePt t="69811" x="5286375" y="3330575"/>
          <p14:tracePt t="69827" x="5276850" y="3367088"/>
          <p14:tracePt t="69844" x="5259388" y="3411538"/>
          <p14:tracePt t="69844" x="5259388" y="3438525"/>
          <p14:tracePt t="69864" x="5259388" y="3465513"/>
          <p14:tracePt t="69879" x="5259388" y="3544888"/>
          <p14:tracePt t="69894" x="5259388" y="3598863"/>
          <p14:tracePt t="69910" x="5259388" y="3652838"/>
          <p14:tracePt t="69927" x="5259388" y="3697288"/>
          <p14:tracePt t="69944" x="5276850" y="3751263"/>
          <p14:tracePt t="69960" x="5295900" y="3803650"/>
          <p14:tracePt t="69978" x="5322888" y="3867150"/>
          <p14:tracePt t="69994" x="5357813" y="3911600"/>
          <p14:tracePt t="70010" x="5411788" y="3973513"/>
          <p14:tracePt t="70027" x="5456238" y="4037013"/>
          <p14:tracePt t="70044" x="5500688" y="4098925"/>
          <p14:tracePt t="70044" x="5527675" y="4133850"/>
          <p14:tracePt t="70063" x="5572125" y="4187825"/>
          <p14:tracePt t="70079" x="5616575" y="4232275"/>
          <p14:tracePt t="70094" x="5670550" y="4286250"/>
          <p14:tracePt t="70110" x="5724525" y="4330700"/>
          <p14:tracePt t="70127" x="5786438" y="4357688"/>
          <p14:tracePt t="70144" x="5840413" y="4384675"/>
          <p14:tracePt t="70161" x="5902325" y="4402138"/>
          <p14:tracePt t="70177" x="5946775" y="4402138"/>
          <p14:tracePt t="70194" x="5983288" y="4402138"/>
          <p14:tracePt t="70210" x="6027738" y="4384675"/>
          <p14:tracePt t="70227" x="6045200" y="4367213"/>
          <p14:tracePt t="70244" x="6072188" y="4340225"/>
          <p14:tracePt t="70262" x="6099175" y="4276725"/>
          <p14:tracePt t="70278" x="6099175" y="4241800"/>
          <p14:tracePt t="70295" x="6099175" y="4205288"/>
          <p14:tracePt t="70310" x="6099175" y="4152900"/>
          <p14:tracePt t="70327" x="6099175" y="4089400"/>
          <p14:tracePt t="70344" x="6062663" y="4037013"/>
          <p14:tracePt t="70360" x="6027738" y="3973513"/>
          <p14:tracePt t="70377" x="5983288" y="3911600"/>
          <p14:tracePt t="70394" x="5929313" y="3840163"/>
          <p14:tracePt t="70410" x="5857875" y="3786188"/>
          <p14:tracePt t="70427" x="5822950" y="3741738"/>
          <p14:tracePt t="70444" x="5776913" y="3714750"/>
          <p14:tracePt t="70444" x="5768975" y="3705225"/>
          <p14:tracePt t="70464" x="5751513" y="3687763"/>
          <p14:tracePt t="70494" x="0" y="0"/>
        </p14:tracePtLst>
        <p14:tracePtLst>
          <p14:tracePt t="112410" x="6884988" y="1704975"/>
          <p14:tracePt t="112641" x="6894513" y="1714500"/>
          <p14:tracePt t="112735" x="6902450" y="1714500"/>
          <p14:tracePt t="112745" x="6919913" y="1731963"/>
          <p14:tracePt t="112752" x="6956425" y="1768475"/>
          <p14:tracePt t="112768" x="7000875" y="1803400"/>
          <p14:tracePt t="112784" x="7027863" y="1847850"/>
          <p14:tracePt t="112800" x="7054850" y="1884363"/>
          <p14:tracePt t="112816" x="7081838" y="1919288"/>
          <p14:tracePt t="112833" x="7108825" y="1946275"/>
          <p14:tracePt t="112850" x="7126288" y="1973263"/>
          <p14:tracePt t="112867" x="7143750" y="1990725"/>
          <p14:tracePt t="112883" x="7161213" y="2017713"/>
          <p14:tracePt t="112900" x="7170738" y="2027238"/>
          <p14:tracePt t="112917" x="7180263" y="2044700"/>
          <p14:tracePt t="112917" x="7188200" y="2054225"/>
          <p14:tracePt t="112951" x="7197725" y="2062163"/>
          <p14:tracePt t="112983" x="0" y="0"/>
        </p14:tracePtLst>
        <p14:tracePtLst>
          <p14:tracePt t="113111" x="7939088" y="1679575"/>
          <p14:tracePt t="113585" x="7947025" y="1679575"/>
          <p14:tracePt t="113591" x="7947025" y="1687513"/>
          <p14:tracePt t="113624" x="7939088" y="1704975"/>
          <p14:tracePt t="113633" x="7929563" y="1714500"/>
          <p14:tracePt t="113641" x="7912100" y="1731963"/>
          <p14:tracePt t="113650" x="7885113" y="1768475"/>
          <p14:tracePt t="113669" x="7848600" y="1803400"/>
          <p14:tracePt t="113684" x="7813675" y="1857375"/>
          <p14:tracePt t="113700" x="7777163" y="1911350"/>
          <p14:tracePt t="113717" x="7732713" y="1955800"/>
          <p14:tracePt t="113733" x="7688263" y="2017713"/>
          <p14:tracePt t="113733" x="7670800" y="2044700"/>
          <p14:tracePt t="113753" x="7653338" y="2062163"/>
          <p14:tracePt t="113768" x="7608888" y="2125663"/>
          <p14:tracePt t="113784" x="7589838" y="2143125"/>
          <p14:tracePt t="113800" x="7589838" y="2152650"/>
          <p14:tracePt t="113833" x="0" y="0"/>
        </p14:tracePtLst>
        <p14:tracePtLst>
          <p14:tracePt t="113960" x="6786563" y="2205038"/>
          <p14:tracePt t="114530" x="6796088" y="2205038"/>
          <p14:tracePt t="114545" x="6804025" y="2205038"/>
          <p14:tracePt t="114552" x="6813550" y="2205038"/>
          <p14:tracePt t="114569" x="6823075" y="2205038"/>
          <p14:tracePt t="114585" x="6840538" y="2224088"/>
          <p14:tracePt t="114600" x="6867525" y="2251075"/>
          <p14:tracePt t="114617" x="6911975" y="2303463"/>
          <p14:tracePt t="114633" x="6938963" y="2347913"/>
          <p14:tracePt t="114650" x="6991350" y="2411413"/>
          <p14:tracePt t="114669" x="7018338" y="2465388"/>
          <p14:tracePt t="114684" x="7054850" y="2509838"/>
          <p14:tracePt t="114700" x="7089775" y="2562225"/>
          <p14:tracePt t="114717" x="7116763" y="2608263"/>
          <p14:tracePt t="114734" x="7143750" y="2643188"/>
          <p14:tracePt t="114752" x="7161213" y="2670175"/>
          <p14:tracePt t="114770" x="7170738" y="2679700"/>
          <p14:tracePt t="114785" x="7188200" y="2697163"/>
          <p14:tracePt t="114817" x="7188200" y="2705100"/>
          <p14:tracePt t="114849" x="7197725" y="2705100"/>
          <p14:tracePt t="114977" x="0" y="0"/>
        </p14:tracePtLst>
        <p14:tracePtLst>
          <p14:tracePt t="114984" x="7991475" y="2268538"/>
          <p14:tracePt t="115482" x="7983538" y="2276475"/>
          <p14:tracePt t="115505" x="7983538" y="2286000"/>
          <p14:tracePt t="115513" x="7974013" y="2303463"/>
          <p14:tracePt t="115521" x="7966075" y="2312988"/>
          <p14:tracePt t="115533" x="7939088" y="2357438"/>
          <p14:tracePt t="115551" x="7912100" y="2411413"/>
          <p14:tracePt t="115551" x="7894638" y="2438400"/>
          <p14:tracePt t="115570" x="7848600" y="2500313"/>
          <p14:tracePt t="115585" x="7804150" y="2562225"/>
          <p14:tracePt t="115601" x="7769225" y="2625725"/>
          <p14:tracePt t="115617" x="7732713" y="2670175"/>
          <p14:tracePt t="115634" x="7705725" y="2714625"/>
          <p14:tracePt t="115650" x="7680325" y="2751138"/>
          <p14:tracePt t="115669" x="7670800" y="2776538"/>
          <p14:tracePt t="115684" x="7653338" y="2786063"/>
          <p14:tracePt t="115718" x="0" y="0"/>
        </p14:tracePtLst>
        <p14:tracePtLst>
          <p14:tracePt t="115873" x="6804025" y="2795588"/>
          <p14:tracePt t="116426" x="6813550" y="2795588"/>
          <p14:tracePt t="116482" x="6823075" y="2795588"/>
          <p14:tracePt t="116497" x="6823075" y="2803525"/>
          <p14:tracePt t="116505" x="6831013" y="2813050"/>
          <p14:tracePt t="116517" x="6858000" y="2847975"/>
          <p14:tracePt t="116534" x="6894513" y="2894013"/>
          <p14:tracePt t="116551" x="6929438" y="2946400"/>
          <p14:tracePt t="116551" x="6938963" y="2973388"/>
          <p14:tracePt t="116570" x="6965950" y="3009900"/>
          <p14:tracePt t="116585" x="7018338" y="3098800"/>
          <p14:tracePt t="116602" x="7054850" y="3143250"/>
          <p14:tracePt t="116618" x="7081838" y="3197225"/>
          <p14:tracePt t="116634" x="7108825" y="3224213"/>
          <p14:tracePt t="116651" x="7116763" y="3251200"/>
          <p14:tracePt t="116669" x="7126288" y="3268663"/>
          <p14:tracePt t="116684" x="7134225" y="3276600"/>
          <p14:tracePt t="116701" x="0" y="0"/>
        </p14:tracePtLst>
        <p14:tracePtLst>
          <p14:tracePt t="116856" x="8037513" y="2741613"/>
          <p14:tracePt t="117507" x="8037513" y="2751138"/>
          <p14:tracePt t="117514" x="8027988" y="2751138"/>
          <p14:tracePt t="117522" x="8027988" y="2768600"/>
          <p14:tracePt t="117534" x="8010525" y="2786063"/>
          <p14:tracePt t="117551" x="7991475" y="2813050"/>
          <p14:tracePt t="117551" x="7983538" y="2830513"/>
          <p14:tracePt t="117571" x="7966075" y="2847975"/>
          <p14:tracePt t="117586" x="7947025" y="2894013"/>
          <p14:tracePt t="117602" x="7920038" y="2928938"/>
          <p14:tracePt t="117618" x="7902575" y="2965450"/>
          <p14:tracePt t="117634" x="7875588" y="3000375"/>
          <p14:tracePt t="117651" x="7858125" y="3044825"/>
          <p14:tracePt t="117669" x="7831138" y="3071813"/>
          <p14:tracePt t="117685" x="7813675" y="3116263"/>
          <p14:tracePt t="117701" x="7786688" y="3143250"/>
          <p14:tracePt t="117717" x="7769225" y="3179763"/>
          <p14:tracePt t="117734" x="7751763" y="3205163"/>
          <p14:tracePt t="117751" x="7732713" y="3232150"/>
          <p14:tracePt t="117767" x="7715250" y="3251200"/>
          <p14:tracePt t="117788" x="7705725" y="3259138"/>
          <p14:tracePt t="117802" x="7705725" y="3268663"/>
          <p14:tracePt t="117818" x="7705725" y="3276600"/>
          <p14:tracePt t="117834" x="7697788" y="3286125"/>
          <p14:tracePt t="117867"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srcRect/>
          <a:stretch>
            <a:fillRect/>
          </a:stretch>
        </p:blipFill>
        <p:spPr bwMode="auto">
          <a:xfrm>
            <a:off x="0" y="0"/>
            <a:ext cx="9146008" cy="6172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6239"/>
    </mc:Choice>
    <mc:Fallback>
      <p:transition spd="slow" advTm="18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52" x="3357563" y="973138"/>
          <p14:tracePt t="14121" x="3367088" y="973138"/>
          <p14:tracePt t="14238" x="3384550" y="973138"/>
          <p14:tracePt t="14254" x="3394075" y="973138"/>
          <p14:tracePt t="14263" x="3402013" y="973138"/>
          <p14:tracePt t="14270" x="3411538" y="973138"/>
          <p14:tracePt t="14282" x="3438525" y="973138"/>
          <p14:tracePt t="14299" x="3465513" y="973138"/>
          <p14:tracePt t="14315" x="3500438" y="973138"/>
          <p14:tracePt t="14332" x="3527425" y="982663"/>
          <p14:tracePt t="14332" x="3554413" y="990600"/>
          <p14:tracePt t="14352" x="3581400" y="990600"/>
          <p14:tracePt t="14367" x="3616325" y="990600"/>
          <p14:tracePt t="14382" x="3652838" y="1009650"/>
          <p14:tracePt t="14399" x="3687763" y="1009650"/>
          <p14:tracePt t="14415" x="3724275" y="1017588"/>
          <p14:tracePt t="14432" x="3759200" y="1017588"/>
          <p14:tracePt t="14449" x="3795713" y="1027113"/>
          <p14:tracePt t="14465" x="3840163" y="1036638"/>
          <p14:tracePt t="14482" x="3875088" y="1036638"/>
          <p14:tracePt t="14499" x="3911600" y="1044575"/>
          <p14:tracePt t="14515" x="3956050" y="1054100"/>
          <p14:tracePt t="14532" x="4000500" y="1062038"/>
          <p14:tracePt t="14550" x="4081463" y="1062038"/>
          <p14:tracePt t="14567" x="4133850" y="1062038"/>
          <p14:tracePt t="14583" x="4205288" y="1071563"/>
          <p14:tracePt t="14599" x="4268788" y="1081088"/>
          <p14:tracePt t="14615" x="4340225" y="1089025"/>
          <p14:tracePt t="14634" x="4419600" y="1098550"/>
          <p14:tracePt t="14649" x="4491038" y="1108075"/>
          <p14:tracePt t="14665" x="4554538" y="1108075"/>
          <p14:tracePt t="14682" x="4633913" y="1108075"/>
          <p14:tracePt t="14699" x="4705350" y="1108075"/>
          <p14:tracePt t="14716" x="4776788" y="1108075"/>
          <p14:tracePt t="14716" x="4813300" y="1108075"/>
          <p14:tracePt t="14737" x="4848225" y="1108075"/>
          <p14:tracePt t="14749" x="4929188" y="1108075"/>
          <p14:tracePt t="14767" x="5027613" y="1108075"/>
          <p14:tracePt t="14783" x="5089525" y="1108075"/>
          <p14:tracePt t="14799" x="5143500" y="1108075"/>
          <p14:tracePt t="14816" x="5205413" y="1108075"/>
          <p14:tracePt t="14832" x="5259388" y="1108075"/>
          <p14:tracePt t="14849" x="5322888" y="1108075"/>
          <p14:tracePt t="14866" x="5375275" y="1108075"/>
          <p14:tracePt t="14882" x="5438775" y="1108075"/>
          <p14:tracePt t="14899" x="5491163" y="1108075"/>
          <p14:tracePt t="14915" x="5537200" y="1108075"/>
          <p14:tracePt t="14931" x="5572125" y="1108075"/>
          <p14:tracePt t="14947" x="5626100" y="1108075"/>
          <p14:tracePt t="14969" x="5653088" y="1108075"/>
          <p14:tracePt t="14982" x="5680075" y="1108075"/>
          <p14:tracePt t="14999" x="5715000" y="1108075"/>
          <p14:tracePt t="15014" x="5751513" y="1108075"/>
          <p14:tracePt t="15031" x="5786438" y="1108075"/>
          <p14:tracePt t="15048" x="5822950" y="1108075"/>
          <p14:tracePt t="15064" x="5848350" y="1108075"/>
          <p14:tracePt t="15081" x="5875338" y="1108075"/>
          <p14:tracePt t="15097" x="5884863" y="1108075"/>
          <p14:tracePt t="15114" x="5894388" y="1108075"/>
          <p14:tracePt t="15132" x="5902325" y="1108075"/>
          <p14:tracePt t="15702" x="0" y="0"/>
        </p14:tracePtLst>
        <p14:tracePtLst>
          <p14:tracePt t="18339" x="4545013" y="1312863"/>
          <p14:tracePt t="19177" x="4537075" y="1312863"/>
          <p14:tracePt t="19224" x="4527550" y="1322388"/>
          <p14:tracePt t="19240" x="4527550" y="1330325"/>
          <p14:tracePt t="19255" x="4527550" y="1339850"/>
          <p14:tracePt t="19271" x="4527550" y="1347788"/>
          <p14:tracePt t="19280" x="4527550" y="1357313"/>
          <p14:tracePt t="19288" x="4527550" y="1374775"/>
          <p14:tracePt t="19298" x="4518025" y="1393825"/>
          <p14:tracePt t="19315" x="4510088" y="1419225"/>
          <p14:tracePt t="19332" x="4510088" y="1455738"/>
          <p14:tracePt t="19348" x="4510088" y="1482725"/>
          <p14:tracePt t="19366" x="4500563" y="1509713"/>
          <p14:tracePt t="19366" x="4500563" y="1536700"/>
          <p14:tracePt t="19384" x="4491038" y="1562100"/>
          <p14:tracePt t="19400" x="4491038" y="1589088"/>
          <p14:tracePt t="19416" x="4483100" y="1616075"/>
          <p14:tracePt t="19432" x="4473575" y="1660525"/>
          <p14:tracePt t="19448" x="4465638" y="1687513"/>
          <p14:tracePt t="19465" x="4465638" y="1714500"/>
          <p14:tracePt t="19482" x="4456113" y="1758950"/>
          <p14:tracePt t="19499" x="4446588" y="1795463"/>
          <p14:tracePt t="19515" x="4446588" y="1830388"/>
          <p14:tracePt t="19533" x="4438650" y="1866900"/>
          <p14:tracePt t="19533" x="4429125" y="1884363"/>
          <p14:tracePt t="19552" x="4429125" y="1901825"/>
          <p14:tracePt t="19565" x="4419600" y="1955800"/>
          <p14:tracePt t="19583" x="4411663" y="2036763"/>
          <p14:tracePt t="19600" x="4394200" y="2089150"/>
          <p14:tracePt t="19616" x="4384675" y="2160588"/>
          <p14:tracePt t="19633" x="4367213" y="2232025"/>
          <p14:tracePt t="19649" x="4357688" y="2286000"/>
          <p14:tracePt t="19665" x="4348163" y="2339975"/>
          <p14:tracePt t="19682" x="4348163" y="2393950"/>
          <p14:tracePt t="19698" x="4340225" y="2446338"/>
          <p14:tracePt t="19715" x="4330700" y="2490788"/>
          <p14:tracePt t="19732" x="4330700" y="2544763"/>
          <p14:tracePt t="19749" x="4322763" y="2625725"/>
          <p14:tracePt t="19749" x="4322763" y="2660650"/>
          <p14:tracePt t="19770" x="4313238" y="2687638"/>
          <p14:tracePt t="19784" x="4313238" y="2786063"/>
          <p14:tracePt t="19800" x="4313238" y="2857500"/>
          <p14:tracePt t="19816" x="4303713" y="2928938"/>
          <p14:tracePt t="19832" x="4295775" y="2990850"/>
          <p14:tracePt t="19848" x="4276725" y="3062288"/>
          <p14:tracePt t="19865" x="4276725" y="3143250"/>
          <p14:tracePt t="19882" x="4276725" y="3197225"/>
          <p14:tracePt t="19898" x="4276725" y="3259138"/>
          <p14:tracePt t="19915" x="4268788" y="3313113"/>
          <p14:tracePt t="19932" x="4268788" y="3375025"/>
          <p14:tracePt t="19948" x="4259263" y="3438525"/>
          <p14:tracePt t="19965" x="4259263" y="3500438"/>
          <p14:tracePt t="19983" x="4259263" y="3598863"/>
          <p14:tracePt t="20000" x="4259263" y="3670300"/>
          <p14:tracePt t="20016" x="4259263" y="3732213"/>
          <p14:tracePt t="20032" x="4259263" y="3786188"/>
          <p14:tracePt t="20049" x="4259263" y="3840163"/>
          <p14:tracePt t="20065" x="4259263" y="3884613"/>
          <p14:tracePt t="20082" x="4259263" y="3919538"/>
          <p14:tracePt t="20099" x="4259263" y="3946525"/>
          <p14:tracePt t="20115" x="4259263" y="3990975"/>
          <p14:tracePt t="20133" x="4259263" y="4027488"/>
          <p14:tracePt t="20148" x="4259263" y="4054475"/>
          <p14:tracePt t="20165" x="4259263" y="4089400"/>
          <p14:tracePt t="20182" x="4259263" y="4133850"/>
          <p14:tracePt t="20182" x="4259263" y="4152900"/>
          <p14:tracePt t="20202" x="4259263" y="4187825"/>
          <p14:tracePt t="20217" x="4259263" y="4224338"/>
          <p14:tracePt t="20232" x="4259263" y="4251325"/>
          <p14:tracePt t="20249" x="4259263" y="4286250"/>
          <p14:tracePt t="20265" x="4259263" y="4322763"/>
          <p14:tracePt t="20282" x="4259263" y="4348163"/>
          <p14:tracePt t="20298" x="4268788" y="4384675"/>
          <p14:tracePt t="20315" x="4268788" y="4402138"/>
          <p14:tracePt t="20332" x="4268788" y="4429125"/>
          <p14:tracePt t="20348" x="4276725" y="4446588"/>
          <p14:tracePt t="20365" x="4276725" y="4473575"/>
          <p14:tracePt t="20384" x="4276725" y="4510088"/>
          <p14:tracePt t="20400" x="4276725" y="4518025"/>
          <p14:tracePt t="20416" x="4276725" y="4527550"/>
          <p14:tracePt t="20432" x="4276725" y="4537075"/>
          <p14:tracePt t="20448" x="4276725" y="4545013"/>
          <p14:tracePt t="20465" x="4276725" y="4554538"/>
          <p14:tracePt t="22265" x="0" y="0"/>
        </p14:tracePtLst>
        <p14:tracePtLst>
          <p14:tracePt t="23434" x="4572000" y="2973388"/>
          <p14:tracePt t="24130" x="4572000" y="2982913"/>
          <p14:tracePt t="24290" x="4572000" y="2990850"/>
          <p14:tracePt t="24306" x="4572000" y="3009900"/>
          <p14:tracePt t="24321" x="4572000" y="3017838"/>
          <p14:tracePt t="24331" x="4572000" y="3036888"/>
          <p14:tracePt t="24346" x="4562475" y="3036888"/>
          <p14:tracePt t="24354" x="4562475" y="3044825"/>
          <p14:tracePt t="24366" x="4562475" y="3054350"/>
          <p14:tracePt t="24383" x="4562475" y="3071813"/>
          <p14:tracePt t="24416" x="4562475" y="3062288"/>
          <p14:tracePt t="24537" x="4572000" y="3062288"/>
          <p14:tracePt t="24545" x="4572000" y="3054350"/>
          <p14:tracePt t="24554" x="4581525" y="3044825"/>
          <p14:tracePt t="24566" x="4589463" y="3027363"/>
          <p14:tracePt t="24582" x="4608513" y="3009900"/>
          <p14:tracePt t="24599" x="4616450" y="2990850"/>
          <p14:tracePt t="24599" x="4625975" y="2990850"/>
          <p14:tracePt t="24619" x="4625975" y="2982913"/>
          <p14:tracePt t="24633" x="4625975" y="2990850"/>
          <p14:tracePt t="24746" x="4625975" y="3000375"/>
          <p14:tracePt t="24753" x="4625975" y="3009900"/>
          <p14:tracePt t="24770" x="4616450" y="3009900"/>
          <p14:tracePt t="24783" x="4616450" y="3017838"/>
          <p14:tracePt t="24799" x="4633913" y="3009900"/>
          <p14:tracePt t="24891" x="4643438" y="3000375"/>
          <p14:tracePt t="24898" x="4660900" y="2982913"/>
          <p14:tracePt t="24906" x="4670425" y="2973388"/>
          <p14:tracePt t="24915" x="4679950" y="2955925"/>
          <p14:tracePt t="24932" x="4687888" y="2946400"/>
          <p14:tracePt t="24949" x="4687888" y="2955925"/>
          <p14:tracePt t="25042" x="4687888" y="2965450"/>
          <p14:tracePt t="25058" x="4687888" y="2973388"/>
          <p14:tracePt t="25065" x="4687888" y="2982913"/>
          <p14:tracePt t="25082" x="4679950" y="2982913"/>
          <p14:tracePt t="25090" x="4679950" y="2990850"/>
          <p14:tracePt t="25986" x="0" y="0"/>
        </p14:tracePtLst>
        <p14:tracePtLst>
          <p14:tracePt t="27334" x="5965825" y="1384300"/>
          <p14:tracePt t="28148" x="5973763" y="1384300"/>
          <p14:tracePt t="28187" x="5983288" y="1384300"/>
          <p14:tracePt t="28195" x="5991225" y="1384300"/>
          <p14:tracePt t="28211" x="6010275" y="1384300"/>
          <p14:tracePt t="28219" x="6027738" y="1384300"/>
          <p14:tracePt t="28233" x="6062663" y="1384300"/>
          <p14:tracePt t="28251" x="6161088" y="1384300"/>
          <p14:tracePt t="28268" x="6251575" y="1384300"/>
          <p14:tracePt t="28284" x="6330950" y="1393825"/>
          <p14:tracePt t="28300" x="6429375" y="1411288"/>
          <p14:tracePt t="28316" x="6500813" y="1428750"/>
          <p14:tracePt t="28333" x="6589713" y="1446213"/>
          <p14:tracePt t="28350" x="6680200" y="1446213"/>
          <p14:tracePt t="28366" x="6751638" y="1446213"/>
          <p14:tracePt t="28383" x="6813550" y="1446213"/>
          <p14:tracePt t="28399" x="6875463" y="1446213"/>
          <p14:tracePt t="28416" x="6946900" y="1446213"/>
          <p14:tracePt t="28433" x="7000875" y="1446213"/>
          <p14:tracePt t="28433" x="7027863" y="1446213"/>
          <p14:tracePt t="28453" x="7081838" y="1455738"/>
          <p14:tracePt t="28468" x="7126288" y="1455738"/>
          <p14:tracePt t="28483" x="7170738" y="1455738"/>
          <p14:tracePt t="28499" x="7224713" y="1455738"/>
          <p14:tracePt t="28516" x="7277100" y="1465263"/>
          <p14:tracePt t="28533" x="7331075" y="1473200"/>
          <p14:tracePt t="28550" x="7402513" y="1482725"/>
          <p14:tracePt t="28567" x="7491413" y="1482725"/>
          <p14:tracePt t="28583" x="7589838" y="1500188"/>
          <p14:tracePt t="28599" x="7680325" y="1509713"/>
          <p14:tracePt t="28616" x="7751763" y="1509713"/>
          <p14:tracePt t="28616" x="7796213" y="1509713"/>
          <p14:tracePt t="28636" x="7840663" y="1517650"/>
          <p14:tracePt t="28651" x="7956550" y="1527175"/>
          <p14:tracePt t="28668" x="8027988" y="1536700"/>
          <p14:tracePt t="28684" x="8126413" y="1536700"/>
          <p14:tracePt t="28700" x="8242300" y="1554163"/>
          <p14:tracePt t="28717" x="8348663" y="1571625"/>
          <p14:tracePt t="28733" x="8466138" y="1589088"/>
          <p14:tracePt t="28750" x="8528050" y="1598613"/>
          <p14:tracePt t="28766" x="8572500" y="1598613"/>
          <p14:tracePt t="28783" x="8589963" y="1598613"/>
          <p14:tracePt t="28816" x="8599488" y="1598613"/>
          <p14:tracePt t="28940" x="8599488" y="1608138"/>
          <p14:tracePt t="28956" x="8599488" y="1616075"/>
          <p14:tracePt t="28971" x="8599488" y="1625600"/>
          <p14:tracePt t="28988" x="8599488" y="1633538"/>
          <p14:tracePt t="28995" x="8599488" y="1652588"/>
          <p14:tracePt t="29003" x="8599488" y="1679575"/>
          <p14:tracePt t="29016" x="8589963" y="1714500"/>
          <p14:tracePt t="29033" x="8589963" y="1758950"/>
          <p14:tracePt t="29033" x="8589963" y="1785938"/>
          <p14:tracePt t="29054" x="8582025" y="1857375"/>
          <p14:tracePt t="29068" x="8562975" y="1938338"/>
          <p14:tracePt t="29084" x="8545513" y="2027238"/>
          <p14:tracePt t="29100" x="8537575" y="2108200"/>
          <p14:tracePt t="29116" x="8528050" y="2179638"/>
          <p14:tracePt t="29134" x="8510588" y="2259013"/>
          <p14:tracePt t="29150" x="8501063" y="2330450"/>
          <p14:tracePt t="29167" x="8491538" y="2384425"/>
          <p14:tracePt t="29183" x="8483600" y="2455863"/>
          <p14:tracePt t="29200" x="8483600" y="2509838"/>
          <p14:tracePt t="29216" x="8474075" y="2571750"/>
          <p14:tracePt t="29233" x="8466138" y="2643188"/>
          <p14:tracePt t="29233" x="8466138" y="2679700"/>
          <p14:tracePt t="29253" x="8456613" y="2724150"/>
          <p14:tracePt t="29269" x="8456613" y="2822575"/>
          <p14:tracePt t="29284" x="8456613" y="2884488"/>
          <p14:tracePt t="29300" x="8456613" y="2938463"/>
          <p14:tracePt t="29316" x="8447088" y="2982913"/>
          <p14:tracePt t="29333" x="8447088" y="3009900"/>
          <p14:tracePt t="29350" x="8447088" y="3027363"/>
          <p14:tracePt t="29366" x="8447088" y="3044825"/>
          <p14:tracePt t="29383" x="8447088" y="3054350"/>
          <p14:tracePt t="29399" x="8447088" y="3062288"/>
          <p14:tracePt t="29416" x="8447088" y="3071813"/>
          <p14:tracePt t="29451" x="8439150" y="3081338"/>
          <p14:tracePt t="29466" x="8429625" y="3081338"/>
          <p14:tracePt t="29524" x="8420100" y="3081338"/>
          <p14:tracePt t="29540" x="8412163" y="3081338"/>
          <p14:tracePt t="29548" x="8402638" y="3081338"/>
          <p14:tracePt t="29556" x="8394700" y="3081338"/>
          <p14:tracePt t="29567" x="8348663" y="3081338"/>
          <p14:tracePt t="29583" x="8269288" y="3071813"/>
          <p14:tracePt t="29600" x="8180388" y="3054350"/>
          <p14:tracePt t="29617" x="8072438" y="3044825"/>
          <p14:tracePt t="29617" x="8010525" y="3036888"/>
          <p14:tracePt t="29636" x="7947025" y="3027363"/>
          <p14:tracePt t="29651" x="7769225" y="3009900"/>
          <p14:tracePt t="29668" x="7653338" y="2982913"/>
          <p14:tracePt t="29684" x="7537450" y="2955925"/>
          <p14:tracePt t="29700" x="7439025" y="2928938"/>
          <p14:tracePt t="29716" x="7340600" y="2911475"/>
          <p14:tracePt t="29733" x="7242175" y="2894013"/>
          <p14:tracePt t="29750" x="7134225" y="2867025"/>
          <p14:tracePt t="29766" x="7062788" y="2857500"/>
          <p14:tracePt t="29783" x="6973888" y="2840038"/>
          <p14:tracePt t="29800" x="6867525" y="2822575"/>
          <p14:tracePt t="29818" x="6786563" y="2813050"/>
          <p14:tracePt t="29818" x="6732588" y="2803525"/>
          <p14:tracePt t="29838" x="6697663" y="2803525"/>
          <p14:tracePt t="29851" x="6572250" y="2786063"/>
          <p14:tracePt t="29869" x="6500813" y="2786063"/>
          <p14:tracePt t="29884" x="6429375" y="2776538"/>
          <p14:tracePt t="29900" x="6357938" y="2768600"/>
          <p14:tracePt t="29916" x="6286500" y="2759075"/>
          <p14:tracePt t="29933" x="6215063" y="2751138"/>
          <p14:tracePt t="29950" x="6161088" y="2741613"/>
          <p14:tracePt t="29966" x="6099175" y="2741613"/>
          <p14:tracePt t="29983" x="6045200" y="2741613"/>
          <p14:tracePt t="30000" x="6000750" y="2741613"/>
          <p14:tracePt t="30017" x="5965825" y="2741613"/>
          <p14:tracePt t="30035" x="5919788" y="2741613"/>
          <p14:tracePt t="30035" x="5902325" y="2741613"/>
          <p14:tracePt t="30052" x="5867400" y="2741613"/>
          <p14:tracePt t="30068" x="5830888" y="2741613"/>
          <p14:tracePt t="30085" x="5822950" y="2741613"/>
          <p14:tracePt t="30100" x="5803900" y="2741613"/>
          <p14:tracePt t="30134" x="5795963" y="2741613"/>
          <p14:tracePt t="30212" x="5795963" y="2732088"/>
          <p14:tracePt t="30220" x="5795963" y="2724150"/>
          <p14:tracePt t="30236" x="5795963" y="2705100"/>
          <p14:tracePt t="30252" x="5786438" y="2679700"/>
          <p14:tracePt t="30259" x="5786438" y="2652713"/>
          <p14:tracePt t="30269" x="5786438" y="2598738"/>
          <p14:tracePt t="30284" x="5768975" y="2517775"/>
          <p14:tracePt t="30301" x="5759450" y="2438400"/>
          <p14:tracePt t="30317" x="5759450" y="2366963"/>
          <p14:tracePt t="30333" x="5759450" y="2303463"/>
          <p14:tracePt t="30350" x="5759450" y="2232025"/>
          <p14:tracePt t="30367" x="5759450" y="2152650"/>
          <p14:tracePt t="30383" x="5759450" y="2098675"/>
          <p14:tracePt t="30400" x="5759450" y="2044700"/>
          <p14:tracePt t="30417" x="5759450" y="2000250"/>
          <p14:tracePt t="30433" x="5768975" y="1955800"/>
          <p14:tracePt t="30450" x="5768975" y="1919288"/>
          <p14:tracePt t="30450" x="5776913" y="1893888"/>
          <p14:tracePt t="30470" x="5776913" y="1830388"/>
          <p14:tracePt t="30485" x="5786438" y="1776413"/>
          <p14:tracePt t="30500" x="5795963" y="1731963"/>
          <p14:tracePt t="30517" x="5795963" y="1697038"/>
          <p14:tracePt t="30533" x="5803900" y="1660525"/>
          <p14:tracePt t="30550" x="5803900" y="1633538"/>
          <p14:tracePt t="30567" x="5803900" y="1608138"/>
          <p14:tracePt t="30583" x="5803900" y="1589088"/>
          <p14:tracePt t="30600" x="5813425" y="1581150"/>
          <p14:tracePt t="30617" x="5813425" y="1562100"/>
          <p14:tracePt t="30636" x="5813425" y="1554163"/>
          <p14:tracePt t="30652" x="5813425" y="1544638"/>
          <p14:tracePt t="30725" x="0" y="0"/>
        </p14:tracePtLst>
        <p14:tracePtLst>
          <p14:tracePt t="104781" x="5759450" y="3394075"/>
          <p14:tracePt t="105427" x="5768975" y="3394075"/>
          <p14:tracePt t="105555" x="5776913" y="3394075"/>
          <p14:tracePt t="105563" x="5795963" y="3394075"/>
          <p14:tracePt t="105570" x="5813425" y="3394075"/>
          <p14:tracePt t="105579" x="5857875" y="3402013"/>
          <p14:tracePt t="105595" x="5946775" y="3419475"/>
          <p14:tracePt t="105611" x="6045200" y="3438525"/>
          <p14:tracePt t="105627" x="6116638" y="3446463"/>
          <p14:tracePt t="105644" x="6197600" y="3446463"/>
          <p14:tracePt t="105662" x="6259513" y="3465513"/>
          <p14:tracePt t="105677" x="6313488" y="3473450"/>
          <p14:tracePt t="105694" x="6357938" y="3473450"/>
          <p14:tracePt t="105711" x="6411913" y="3473450"/>
          <p14:tracePt t="105728" x="6465888" y="3482975"/>
          <p14:tracePt t="105728" x="6491288" y="3482975"/>
          <p14:tracePt t="105748" x="6510338" y="3482975"/>
          <p14:tracePt t="105763" x="6572250" y="3500438"/>
          <p14:tracePt t="105779" x="6626225" y="3509963"/>
          <p14:tracePt t="105795" x="6680200" y="3509963"/>
          <p14:tracePt t="105811" x="6715125" y="3517900"/>
          <p14:tracePt t="105827" x="6742113" y="3527425"/>
          <p14:tracePt t="105844" x="6759575" y="3527425"/>
          <p14:tracePt t="105862" x="6769100" y="3527425"/>
          <p14:tracePt t="105894" x="6777038" y="3527425"/>
          <p14:tracePt t="105923" x="0" y="0"/>
        </p14:tracePtLst>
        <p14:tracePtLst>
          <p14:tracePt t="106050" x="6394450" y="3473450"/>
          <p14:tracePt t="106524" x="6394450" y="3482975"/>
          <p14:tracePt t="106586" x="6394450" y="3490913"/>
          <p14:tracePt t="106596" x="6394450" y="3500438"/>
          <p14:tracePt t="106603" x="6394450" y="3527425"/>
          <p14:tracePt t="106612" x="6394450" y="3562350"/>
          <p14:tracePt t="106628" x="6394450" y="3616325"/>
          <p14:tracePt t="106644" x="6394450" y="3687763"/>
          <p14:tracePt t="106662" x="6394450" y="3751263"/>
          <p14:tracePt t="106678" x="6394450" y="3822700"/>
          <p14:tracePt t="106694" x="6394450" y="3894138"/>
          <p14:tracePt t="106711" x="6394450" y="3946525"/>
          <p14:tracePt t="106728" x="6394450" y="4000500"/>
          <p14:tracePt t="106744" x="6394450" y="4054475"/>
          <p14:tracePt t="106762" x="6402388" y="4143375"/>
          <p14:tracePt t="106780" x="6411913" y="4187825"/>
          <p14:tracePt t="106795" x="6411913" y="4241800"/>
          <p14:tracePt t="106811" x="6419850" y="4286250"/>
          <p14:tracePt t="106828" x="6429375" y="4330700"/>
          <p14:tracePt t="106844" x="6429375" y="4375150"/>
          <p14:tracePt t="106861" x="6438900" y="4438650"/>
          <p14:tracePt t="106878" x="6446838" y="4483100"/>
          <p14:tracePt t="106894" x="6456363" y="4518025"/>
          <p14:tracePt t="106911" x="6465888" y="4562475"/>
          <p14:tracePt t="106928" x="6473825" y="4608513"/>
          <p14:tracePt t="106944" x="6473825" y="4652963"/>
          <p14:tracePt t="106963" x="6491288" y="4705350"/>
          <p14:tracePt t="106979" x="6491288" y="4741863"/>
          <p14:tracePt t="106996" x="6491288" y="4768850"/>
          <p14:tracePt t="107011" x="6500813" y="4795838"/>
          <p14:tracePt t="107028" x="6500813" y="4813300"/>
          <p14:tracePt t="107044" x="6510338" y="4822825"/>
          <p14:tracePt t="107078" x="6510338" y="4830763"/>
          <p14:tracePt t="107095" x="0" y="0"/>
        </p14:tracePtLst>
        <p14:tracePtLst>
          <p14:tracePt t="107212" x="7259638" y="3616325"/>
          <p14:tracePt t="107741" x="7269163" y="3616325"/>
          <p14:tracePt t="107804" x="7286625" y="3616325"/>
          <p14:tracePt t="107820" x="7296150" y="3616325"/>
          <p14:tracePt t="107828" x="7313613" y="3608388"/>
          <p14:tracePt t="107835" x="7331075" y="3608388"/>
          <p14:tracePt t="107844" x="7394575" y="3608388"/>
          <p14:tracePt t="107861" x="7456488" y="3608388"/>
          <p14:tracePt t="107878" x="7537450" y="3608388"/>
          <p14:tracePt t="107895" x="7616825" y="3608388"/>
          <p14:tracePt t="107912" x="7705725" y="3608388"/>
          <p14:tracePt t="107928" x="7786688" y="3608388"/>
          <p14:tracePt t="107944" x="7885113" y="3608388"/>
          <p14:tracePt t="107961" x="8018463" y="3608388"/>
          <p14:tracePt t="107980" x="8108950" y="3608388"/>
          <p14:tracePt t="107996" x="8170863" y="3608388"/>
          <p14:tracePt t="108012" x="8205788" y="3608388"/>
          <p14:tracePt t="108028" x="8224838" y="3608388"/>
          <p14:tracePt t="108045" x="8242300" y="3608388"/>
          <p14:tracePt t="108078" x="8251825" y="3608388"/>
          <p14:tracePt t="108124" x="8259763" y="3608388"/>
          <p14:tracePt t="108139" x="8269288" y="3608388"/>
          <p14:tracePt t="108156" x="8277225" y="3608388"/>
          <p14:tracePt t="108163" x="8286750" y="3608388"/>
          <p14:tracePt t="108180" x="8304213" y="3608388"/>
          <p14:tracePt t="108196" x="8331200" y="3608388"/>
          <p14:tracePt t="108212" x="8367713" y="3608388"/>
          <p14:tracePt t="108228" x="8394700" y="3608388"/>
          <p14:tracePt t="108244" x="8412163" y="3608388"/>
          <p14:tracePt t="108261" x="8429625" y="3608388"/>
          <p14:tracePt t="108278" x="8439150" y="3608388"/>
          <p14:tracePt t="108311" x="0" y="0"/>
        </p14:tracePtLst>
        <p14:tracePtLst>
          <p14:tracePt t="108444" x="7885113" y="3071813"/>
          <p14:tracePt t="108869" x="7885113" y="3081338"/>
          <p14:tracePt t="108908" x="7885113" y="3098800"/>
          <p14:tracePt t="108915" x="7885113" y="3116263"/>
          <p14:tracePt t="108929" x="7894638" y="3160713"/>
          <p14:tracePt t="108945" x="7902575" y="3251200"/>
          <p14:tracePt t="108961" x="7902575" y="3348038"/>
          <p14:tracePt t="108979" x="7912100" y="3517900"/>
          <p14:tracePt t="108997" x="7912100" y="3633788"/>
          <p14:tracePt t="109012" x="7912100" y="3759200"/>
          <p14:tracePt t="109028" x="7920038" y="3867150"/>
          <p14:tracePt t="109045" x="7920038" y="3965575"/>
          <p14:tracePt t="109061" x="7929563" y="4089400"/>
          <p14:tracePt t="109078" x="7939088" y="4187825"/>
          <p14:tracePt t="109095" x="7939088" y="4276725"/>
          <p14:tracePt t="109111" x="7947025" y="4394200"/>
          <p14:tracePt t="109128" x="7956550" y="4491038"/>
          <p14:tracePt t="109146" x="7974013" y="4562475"/>
          <p14:tracePt t="109146" x="7983538" y="4608513"/>
          <p14:tracePt t="109165" x="7991475" y="4643438"/>
          <p14:tracePt t="109179" x="8010525" y="4732338"/>
          <p14:tracePt t="109197" x="8018463" y="4768850"/>
          <p14:tracePt t="109212" x="8037513" y="4813300"/>
          <p14:tracePt t="109228" x="8045450" y="4848225"/>
          <p14:tracePt t="109245" x="8045450" y="4875213"/>
          <p14:tracePt t="109261" x="8045450" y="4902200"/>
          <p14:tracePt t="109278" x="8054975" y="4929188"/>
          <p14:tracePt t="109295" x="8062913" y="4938713"/>
          <p14:tracePt t="109311" x="8062913" y="4946650"/>
          <p14:tracePt t="109345" x="0" y="0"/>
        </p14:tracePtLst>
        <p14:tracePtLst>
          <p14:tracePt t="110342" x="6296025" y="3411538"/>
          <p14:tracePt t="110727" x="6286500" y="3411538"/>
          <p14:tracePt t="110852" x="6276975" y="3411538"/>
          <p14:tracePt t="110901" x="6269038" y="3411538"/>
          <p14:tracePt t="110917" x="6251575" y="3402013"/>
          <p14:tracePt t="110933" x="6242050" y="3402013"/>
          <p14:tracePt t="110949" x="6224588" y="3402013"/>
          <p14:tracePt t="110957" x="6215063" y="3402013"/>
          <p14:tracePt t="110965" x="6205538" y="3394075"/>
          <p14:tracePt t="110979" x="6188075" y="3394075"/>
          <p14:tracePt t="110997" x="6180138" y="3394075"/>
          <p14:tracePt t="111014" x="6170613" y="3394075"/>
          <p14:tracePt t="111045" x="6161088" y="3394075"/>
          <p14:tracePt t="111062" x="6153150" y="3394075"/>
          <p14:tracePt t="111078" x="6153150" y="3402013"/>
          <p14:tracePt t="111095" x="6153150" y="3411538"/>
          <p14:tracePt t="111112" x="6143625" y="3411538"/>
          <p14:tracePt t="111128" x="6143625" y="3419475"/>
          <p14:tracePt t="111145" x="6143625" y="3429000"/>
          <p14:tracePt t="111164" x="6143625" y="3438525"/>
          <p14:tracePt t="111181" x="6143625" y="3446463"/>
          <p14:tracePt t="111205" x="6143625" y="3455988"/>
          <p14:tracePt t="111237" x="6143625" y="3465513"/>
          <p14:tracePt t="111277" x="6143625" y="3473450"/>
          <p14:tracePt t="111301" x="6143625" y="3482975"/>
          <p14:tracePt t="111341" x="6153150" y="3482975"/>
          <p14:tracePt t="111349" x="6161088" y="3482975"/>
          <p14:tracePt t="111362" x="6170613" y="3490913"/>
          <p14:tracePt t="111378" x="6197600" y="3500438"/>
          <p14:tracePt t="111378" x="6205538" y="3509963"/>
          <p14:tracePt t="111398" x="6232525" y="3517900"/>
          <p14:tracePt t="111413" x="6286500" y="3527425"/>
          <p14:tracePt t="111429" x="6330950" y="3536950"/>
          <p14:tracePt t="111446" x="6367463" y="3536950"/>
          <p14:tracePt t="111463" x="6394450" y="3536950"/>
          <p14:tracePt t="111479" x="6419850" y="3536950"/>
          <p14:tracePt t="111496" x="6438900" y="3536950"/>
          <p14:tracePt t="111512" x="6456363" y="3536950"/>
          <p14:tracePt t="111529" x="6473825" y="3536950"/>
          <p14:tracePt t="111545" x="6483350" y="3527425"/>
          <p14:tracePt t="111562" x="6491288" y="3527425"/>
          <p14:tracePt t="111579" x="6500813" y="3509963"/>
          <p14:tracePt t="111598" x="6510338" y="3500438"/>
          <p14:tracePt t="111615" x="6518275" y="3490913"/>
          <p14:tracePt t="111630" x="6518275" y="3473450"/>
          <p14:tracePt t="111646" x="6518275" y="3465513"/>
          <p14:tracePt t="111664" x="6518275" y="3455988"/>
          <p14:tracePt t="111679" x="6518275" y="3446463"/>
          <p14:tracePt t="111696" x="6510338" y="3429000"/>
          <p14:tracePt t="111713" x="6500813" y="3419475"/>
          <p14:tracePt t="111729" x="6491288" y="3411538"/>
          <p14:tracePt t="111746" x="6491288" y="3402013"/>
          <p14:tracePt t="111762" x="6473825" y="3394075"/>
          <p14:tracePt t="111779" x="6465888" y="3384550"/>
          <p14:tracePt t="111797" x="6438900" y="3367088"/>
          <p14:tracePt t="111815" x="6411913" y="3348038"/>
          <p14:tracePt t="111830" x="6394450" y="3348038"/>
          <p14:tracePt t="111846" x="6357938" y="3340100"/>
          <p14:tracePt t="111863" x="6323013" y="3330575"/>
          <p14:tracePt t="111880" x="6286500" y="3330575"/>
          <p14:tracePt t="111896" x="6242050" y="3330575"/>
          <p14:tracePt t="111913" x="6215063" y="3330575"/>
          <p14:tracePt t="111929" x="6188075" y="3330575"/>
          <p14:tracePt t="111946" x="6161088" y="3340100"/>
          <p14:tracePt t="111963" x="6134100" y="3357563"/>
          <p14:tracePt t="111979" x="6108700" y="3375025"/>
          <p14:tracePt t="111999" x="6099175" y="3384550"/>
          <p14:tracePt t="112015" x="6081713" y="3402013"/>
          <p14:tracePt t="112031" x="6081713" y="3411538"/>
          <p14:tracePt t="112046" x="6072188" y="3419475"/>
          <p14:tracePt t="112063" x="6072188" y="3438525"/>
          <p14:tracePt t="112080" x="6072188" y="3446463"/>
          <p14:tracePt t="112113" x="6072188" y="3455988"/>
          <p14:tracePt t="112130" x="6072188" y="3465513"/>
          <p14:tracePt t="112743" x="6072188" y="3473450"/>
          <p14:tracePt t="112750" x="6081713" y="3482975"/>
          <p14:tracePt t="112767" x="6089650" y="3490913"/>
          <p14:tracePt t="112783" x="6099175" y="3490913"/>
          <p14:tracePt t="112796" x="6108700" y="3509963"/>
          <p14:tracePt t="112814" x="6126163" y="3517900"/>
          <p14:tracePt t="112831" x="6134100" y="3527425"/>
          <p14:tracePt t="112847" x="6143625" y="3527425"/>
          <p14:tracePt t="112863" x="6170613" y="3527425"/>
          <p14:tracePt t="112880" x="6197600" y="3536950"/>
          <p14:tracePt t="112896" x="6224588" y="3536950"/>
          <p14:tracePt t="112913" x="6251575" y="3536950"/>
          <p14:tracePt t="112930" x="6286500" y="3536950"/>
          <p14:tracePt t="112946" x="6303963" y="3536950"/>
          <p14:tracePt t="112963" x="6340475" y="3536950"/>
          <p14:tracePt t="112980" x="6367463" y="3527425"/>
          <p14:tracePt t="112980" x="6375400" y="3517900"/>
          <p14:tracePt t="113000" x="6384925" y="3517900"/>
          <p14:tracePt t="113014" x="6419850" y="3500438"/>
          <p14:tracePt t="113030" x="6438900" y="3482975"/>
          <p14:tracePt t="113047" x="6446838" y="3473450"/>
          <p14:tracePt t="113063" x="6465888" y="3465513"/>
          <p14:tracePt t="113080" x="6465888" y="3455988"/>
          <p14:tracePt t="113096" x="6473825" y="3446463"/>
          <p14:tracePt t="113130" x="0" y="0"/>
        </p14:tracePtLst>
        <p14:tracePtLst>
          <p14:tracePt t="114265" x="7912100" y="3187700"/>
          <p14:tracePt t="114800" x="7902575" y="3187700"/>
          <p14:tracePt t="114855" x="7894638" y="3179763"/>
          <p14:tracePt t="114863" x="7885113" y="3179763"/>
          <p14:tracePt t="114872" x="7875588" y="3179763"/>
          <p14:tracePt t="114880" x="7848600" y="3179763"/>
          <p14:tracePt t="114896" x="7823200" y="3179763"/>
          <p14:tracePt t="114913" x="7796213" y="3179763"/>
          <p14:tracePt t="114929" x="7759700" y="3179763"/>
          <p14:tracePt t="114946" x="7732713" y="3179763"/>
          <p14:tracePt t="114963" x="7705725" y="3179763"/>
          <p14:tracePt t="114979" x="7680325" y="3187700"/>
          <p14:tracePt t="114996" x="7643813" y="3205163"/>
          <p14:tracePt t="115012" x="7608888" y="3241675"/>
          <p14:tracePt t="115032" x="7589838" y="3268663"/>
          <p14:tracePt t="115046" x="7572375" y="3286125"/>
          <p14:tracePt t="115063" x="7562850" y="3295650"/>
          <p14:tracePt t="115079" x="7562850" y="3303588"/>
          <p14:tracePt t="115096" x="7562850" y="3322638"/>
          <p14:tracePt t="115112" x="7562850" y="3330575"/>
          <p14:tracePt t="115129" x="7562850" y="3348038"/>
          <p14:tracePt t="115145" x="7572375" y="3348038"/>
          <p14:tracePt t="115163" x="7581900" y="3348038"/>
          <p14:tracePt t="115179" x="7589838" y="3348038"/>
          <p14:tracePt t="115196" x="7599363" y="3357563"/>
          <p14:tracePt t="115213" x="7616825" y="3367088"/>
          <p14:tracePt t="115213" x="7643813" y="3367088"/>
          <p14:tracePt t="115232" x="7680325" y="3375025"/>
          <p14:tracePt t="115248" x="7724775" y="3384550"/>
          <p14:tracePt t="115264" x="7777163" y="3402013"/>
          <p14:tracePt t="115280" x="7831138" y="3411538"/>
          <p14:tracePt t="115297" x="7885113" y="3411538"/>
          <p14:tracePt t="115313" x="7956550" y="3419475"/>
          <p14:tracePt t="115330" x="8010525" y="3419475"/>
          <p14:tracePt t="115347" x="8062913" y="3419475"/>
          <p14:tracePt t="115363" x="8126413" y="3419475"/>
          <p14:tracePt t="115380" x="8180388" y="3411538"/>
          <p14:tracePt t="115397" x="8224838" y="3402013"/>
          <p14:tracePt t="115413" x="8259763" y="3394075"/>
          <p14:tracePt t="115413" x="8277225" y="3394075"/>
          <p14:tracePt t="115433" x="8304213" y="3375025"/>
          <p14:tracePt t="115449" x="8323263" y="3375025"/>
          <p14:tracePt t="115464" x="8340725" y="3357563"/>
          <p14:tracePt t="115480" x="8348663" y="3348038"/>
          <p14:tracePt t="115497" x="8358188" y="3348038"/>
          <p14:tracePt t="115513" x="8367713" y="3330575"/>
          <p14:tracePt t="115547" x="8367713" y="3322638"/>
          <p14:tracePt t="115563" x="8375650" y="3313113"/>
          <p14:tracePt t="115580" x="8375650" y="3295650"/>
          <p14:tracePt t="115597" x="8375650" y="3268663"/>
          <p14:tracePt t="115613" x="8375650" y="3251200"/>
          <p14:tracePt t="115613" x="8375650" y="3232150"/>
          <p14:tracePt t="115633" x="8348663" y="3205163"/>
          <p14:tracePt t="115649" x="8313738" y="3170238"/>
          <p14:tracePt t="115665" x="8269288" y="3143250"/>
          <p14:tracePt t="115680" x="8251825" y="3133725"/>
          <p14:tracePt t="115697" x="8215313" y="3116263"/>
          <p14:tracePt t="115713" x="8197850" y="3116263"/>
          <p14:tracePt t="115747" x="8188325" y="3116263"/>
          <p14:tracePt t="115763" x="8180388" y="3116263"/>
          <p14:tracePt t="115855"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srcRect/>
          <a:stretch>
            <a:fillRect/>
          </a:stretch>
        </p:blipFill>
        <p:spPr bwMode="auto">
          <a:xfrm>
            <a:off x="76200" y="0"/>
            <a:ext cx="9069040" cy="6172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595"/>
    </mc:Choice>
    <mc:Fallback>
      <p:transition spd="slow" advTm="9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621" x="822325" y="911225"/>
          <p14:tracePt t="14003" x="830263" y="911225"/>
          <p14:tracePt t="14105" x="847725" y="911225"/>
          <p14:tracePt t="14114" x="866775" y="911225"/>
          <p14:tracePt t="14122" x="884238" y="911225"/>
          <p14:tracePt t="14133" x="938213" y="911225"/>
          <p14:tracePt t="14150" x="990600" y="911225"/>
          <p14:tracePt t="14167" x="1044575" y="928688"/>
          <p14:tracePt t="14185" x="1081088" y="928688"/>
          <p14:tracePt t="14202" x="1089025" y="928688"/>
          <p14:tracePt t="14217" x="1098550" y="928688"/>
          <p14:tracePt t="14234" x="0" y="0"/>
        </p14:tracePtLst>
        <p14:tracePtLst>
          <p14:tracePt t="14697" x="1089025" y="965200"/>
          <p14:tracePt t="15418" x="1089025" y="973138"/>
          <p14:tracePt t="15482" x="1089025" y="982663"/>
          <p14:tracePt t="15498" x="1089025" y="1000125"/>
          <p14:tracePt t="15514" x="1089025" y="1017588"/>
          <p14:tracePt t="15520" x="1089025" y="1036638"/>
          <p14:tracePt t="15533" x="1081088" y="1071563"/>
          <p14:tracePt t="15550" x="1071563" y="1125538"/>
          <p14:tracePt t="15566" x="1062038" y="1187450"/>
          <p14:tracePt t="15584" x="1044575" y="1250950"/>
          <p14:tracePt t="15601" x="1044575" y="1276350"/>
          <p14:tracePt t="15618" x="1036638" y="1312863"/>
          <p14:tracePt t="15633" x="1036638" y="1347788"/>
          <p14:tracePt t="15649" x="1027113" y="1393825"/>
          <p14:tracePt t="15666" x="1017588" y="1428750"/>
          <p14:tracePt t="15683" x="1009650" y="1465263"/>
          <p14:tracePt t="15700" x="1000125" y="1509713"/>
          <p14:tracePt t="15716" x="990600" y="1562100"/>
          <p14:tracePt t="15733" x="982663" y="1598613"/>
          <p14:tracePt t="15750" x="982663" y="1652588"/>
          <p14:tracePt t="15766" x="965200" y="1704975"/>
          <p14:tracePt t="15783" x="965200" y="1768475"/>
          <p14:tracePt t="15783" x="965200" y="1795463"/>
          <p14:tracePt t="15803" x="965200" y="1857375"/>
          <p14:tracePt t="15818" x="955675" y="1911350"/>
          <p14:tracePt t="15833" x="955675" y="1965325"/>
          <p14:tracePt t="15849" x="955675" y="2017713"/>
          <p14:tracePt t="15866" x="955675" y="2089150"/>
          <p14:tracePt t="15883" x="955675" y="2143125"/>
          <p14:tracePt t="15901" x="955675" y="2205038"/>
          <p14:tracePt t="15916" x="955675" y="2276475"/>
          <p14:tracePt t="15933" x="955675" y="2357438"/>
          <p14:tracePt t="15950" x="955675" y="2438400"/>
          <p14:tracePt t="15966" x="965200" y="2527300"/>
          <p14:tracePt t="15984" x="973138" y="2625725"/>
          <p14:tracePt t="15984" x="973138" y="2679700"/>
          <p14:tracePt t="16003" x="982663" y="2786063"/>
          <p14:tracePt t="16017" x="990600" y="2894013"/>
          <p14:tracePt t="16033" x="1009650" y="3017838"/>
          <p14:tracePt t="16050" x="1017588" y="3125788"/>
          <p14:tracePt t="16066" x="1027113" y="3224213"/>
          <p14:tracePt t="16083" x="1036638" y="3322638"/>
          <p14:tracePt t="16099" x="1044575" y="3438525"/>
          <p14:tracePt t="16116" x="1062038" y="3544888"/>
          <p14:tracePt t="16133" x="1071563" y="3643313"/>
          <p14:tracePt t="16149" x="1071563" y="3751263"/>
          <p14:tracePt t="16166" x="1071563" y="3840163"/>
          <p14:tracePt t="16183" x="1071563" y="3911600"/>
          <p14:tracePt t="16183" x="1071563" y="3956050"/>
          <p14:tracePt t="16202" x="1071563" y="4000500"/>
          <p14:tracePt t="16218" x="1081088" y="4098925"/>
          <p14:tracePt t="16233" x="1098550" y="4170363"/>
          <p14:tracePt t="16249" x="1108075" y="4232275"/>
          <p14:tracePt t="16266" x="1116013" y="4276725"/>
          <p14:tracePt t="16283" x="1116013" y="4303713"/>
          <p14:tracePt t="16299" x="1116013" y="4322763"/>
          <p14:tracePt t="16316" x="1125538" y="4357688"/>
          <p14:tracePt t="16333" x="1133475" y="4384675"/>
          <p14:tracePt t="16349" x="1133475" y="4402138"/>
          <p14:tracePt t="16366" x="1143000" y="4419600"/>
          <p14:tracePt t="16383" x="1143000" y="4446588"/>
          <p14:tracePt t="16383" x="1152525" y="4446588"/>
          <p14:tracePt t="16403" x="1152525" y="4465638"/>
          <p14:tracePt t="16418" x="1152525" y="4473575"/>
          <p14:tracePt t="16433" x="1152525" y="4483100"/>
          <p14:tracePt t="16450" x="1152525" y="4491038"/>
          <p14:tracePt t="17376" x="1152525" y="4500563"/>
          <p14:tracePt t="17537" x="0" y="0"/>
        </p14:tracePtLst>
        <p14:tracePtLst>
          <p14:tracePt t="18429" x="1152525" y="1108075"/>
          <p14:tracePt t="18947" x="1143000" y="1108075"/>
          <p14:tracePt t="19018" x="1143000" y="1125538"/>
          <p14:tracePt t="19026" x="1143000" y="1133475"/>
          <p14:tracePt t="19035" x="1133475" y="1160463"/>
          <p14:tracePt t="19051" x="1133475" y="1204913"/>
          <p14:tracePt t="19067" x="1116013" y="1250950"/>
          <p14:tracePt t="19084" x="1108075" y="1303338"/>
          <p14:tracePt t="19100" x="1098550" y="1366838"/>
          <p14:tracePt t="19117" x="1098550" y="1428750"/>
          <p14:tracePt t="19133" x="1089025" y="1509713"/>
          <p14:tracePt t="19150" x="1081088" y="1581150"/>
          <p14:tracePt t="19167" x="1071563" y="1670050"/>
          <p14:tracePt t="19183" x="1071563" y="1768475"/>
          <p14:tracePt t="19200" x="1071563" y="1866900"/>
          <p14:tracePt t="19200" x="1062038" y="1911350"/>
          <p14:tracePt t="19220" x="1054100" y="2009775"/>
          <p14:tracePt t="19235" x="1054100" y="2116138"/>
          <p14:tracePt t="19251" x="1054100" y="2214563"/>
          <p14:tracePt t="19267" x="1054100" y="2312988"/>
          <p14:tracePt t="19283" x="1054100" y="2411413"/>
          <p14:tracePt t="19300" x="1054100" y="2509838"/>
          <p14:tracePt t="19317" x="1054100" y="2589213"/>
          <p14:tracePt t="19333" x="1054100" y="2670175"/>
          <p14:tracePt t="19350" x="1054100" y="2759075"/>
          <p14:tracePt t="19367" x="1054100" y="2857500"/>
          <p14:tracePt t="19383" x="1054100" y="2955925"/>
          <p14:tracePt t="19383" x="1054100" y="3017838"/>
          <p14:tracePt t="19404" x="1054100" y="3062288"/>
          <p14:tracePt t="19418" x="1054100" y="3224213"/>
          <p14:tracePt t="19435" x="1054100" y="3322638"/>
          <p14:tracePt t="19451" x="1054100" y="3419475"/>
          <p14:tracePt t="19467" x="1054100" y="3509963"/>
          <p14:tracePt t="19484" x="1054100" y="3598863"/>
          <p14:tracePt t="19500" x="1054100" y="3660775"/>
          <p14:tracePt t="19517" x="1054100" y="3724275"/>
          <p14:tracePt t="19533" x="1054100" y="3776663"/>
          <p14:tracePt t="19550" x="1054100" y="3830638"/>
          <p14:tracePt t="19567" x="1054100" y="3875088"/>
          <p14:tracePt t="19583" x="1054100" y="3911600"/>
          <p14:tracePt t="19600" x="1054100" y="3956050"/>
          <p14:tracePt t="19600" x="1054100" y="3973513"/>
          <p14:tracePt t="19620" x="1054100" y="4010025"/>
          <p14:tracePt t="19635" x="1054100" y="4054475"/>
          <p14:tracePt t="19651" x="1054100" y="4098925"/>
          <p14:tracePt t="19667" x="1062038" y="4133850"/>
          <p14:tracePt t="19683" x="1062038" y="4170363"/>
          <p14:tracePt t="19700" x="1062038" y="4214813"/>
          <p14:tracePt t="19718" x="1062038" y="4241800"/>
          <p14:tracePt t="19733" x="1071563" y="4268788"/>
          <p14:tracePt t="19750" x="1081088" y="4295775"/>
          <p14:tracePt t="19767" x="1081088" y="4322763"/>
          <p14:tracePt t="19783" x="1081088" y="4330700"/>
          <p14:tracePt t="19800" x="1089025" y="4357688"/>
          <p14:tracePt t="19817" x="1098550" y="4394200"/>
          <p14:tracePt t="19835" x="1098550" y="4419600"/>
          <p14:tracePt t="19851" x="1098550" y="4438650"/>
          <p14:tracePt t="19867" x="1108075" y="4446588"/>
          <p14:tracePt t="19883" x="1108075" y="4456113"/>
          <p14:tracePt t="21658" x="0" y="0"/>
        </p14:tracePtLst>
        <p14:tracePtLst>
          <p14:tracePt t="22672" x="866775" y="955675"/>
          <p14:tracePt t="23141" x="874713" y="955675"/>
          <p14:tracePt t="23388" x="884238" y="955675"/>
          <p14:tracePt t="23404" x="893763" y="955675"/>
          <p14:tracePt t="23421" x="911225" y="955675"/>
          <p14:tracePt t="23428" x="919163" y="955675"/>
          <p14:tracePt t="23436" x="928688" y="955675"/>
          <p14:tracePt t="23453" x="965200" y="955675"/>
          <p14:tracePt t="23469" x="982663" y="955675"/>
          <p14:tracePt t="23484" x="1000125" y="955675"/>
          <p14:tracePt t="23501" x="1027113" y="955675"/>
          <p14:tracePt t="23517" x="1044575" y="955675"/>
          <p14:tracePt t="23534" x="1062038" y="955675"/>
          <p14:tracePt t="23551" x="1071563" y="955675"/>
          <p14:tracePt t="23567" x="1081088" y="946150"/>
          <p14:tracePt t="23601" x="1071563" y="946150"/>
          <p14:tracePt t="23804" x="1054100" y="946150"/>
          <p14:tracePt t="23820" x="1044575" y="946150"/>
          <p14:tracePt t="23836" x="1027113" y="946150"/>
          <p14:tracePt t="23845" x="1017588" y="946150"/>
          <p14:tracePt t="23861" x="1009650" y="946150"/>
          <p14:tracePt t="23877" x="1000125" y="946150"/>
          <p14:tracePt t="23885" x="990600" y="946150"/>
          <p14:tracePt t="23901" x="982663" y="946150"/>
          <p14:tracePt t="23924" x="973138" y="946150"/>
          <p14:tracePt t="24845" x="982663" y="946150"/>
          <p14:tracePt t="24861" x="990600" y="946150"/>
          <p14:tracePt t="24877" x="1009650" y="946150"/>
          <p14:tracePt t="24885" x="1017588" y="946150"/>
          <p14:tracePt t="24893" x="1036638" y="946150"/>
          <p14:tracePt t="24901" x="1054100" y="946150"/>
          <p14:tracePt t="24917" x="1071563" y="938213"/>
          <p14:tracePt t="24934" x="1089025" y="938213"/>
          <p14:tracePt t="24951" x="1098550" y="938213"/>
          <p14:tracePt t="24968" x="1108075" y="938213"/>
          <p14:tracePt t="24984" x="1116013" y="938213"/>
          <p14:tracePt t="25017" x="1125538" y="938213"/>
          <p14:tracePt t="26799"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cstate="print"/>
          <a:srcRect/>
          <a:stretch>
            <a:fillRect/>
          </a:stretch>
        </p:blipFill>
        <p:spPr bwMode="auto">
          <a:xfrm>
            <a:off x="2057400" y="0"/>
            <a:ext cx="4724400" cy="668082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659"/>
    </mc:Choice>
    <mc:Fallback>
      <p:transition spd="slow" advTm="7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100" x="3214688" y="3875088"/>
          <p14:tracePt t="19147" x="3214688" y="3884613"/>
          <p14:tracePt t="19250" x="3214688" y="3894138"/>
          <p14:tracePt t="19266" x="3214688" y="3902075"/>
          <p14:tracePt t="19281" x="3214688" y="3911600"/>
          <p14:tracePt t="19289" x="3214688" y="3919538"/>
          <p14:tracePt t="19300" x="3224213" y="3938588"/>
          <p14:tracePt t="19317" x="3251200" y="3956050"/>
          <p14:tracePt t="19334" x="3276600" y="3973513"/>
          <p14:tracePt t="19349" x="3303588" y="3990975"/>
          <p14:tracePt t="19368" x="3322638" y="3990975"/>
          <p14:tracePt t="19368" x="3330575" y="3990975"/>
          <p14:tracePt t="19386" x="3340100" y="3990975"/>
          <p14:tracePt t="19401" x="3348038" y="3990975"/>
          <p14:tracePt t="19426" x="3357563" y="3990975"/>
          <p14:tracePt t="19433" x="3367088" y="3983038"/>
          <p14:tracePt t="19458" x="3367088" y="3973513"/>
          <p14:tracePt t="19467" x="3375025" y="3946525"/>
          <p14:tracePt t="19482" x="3375025" y="3929063"/>
          <p14:tracePt t="19499" x="3375025" y="3919538"/>
          <p14:tracePt t="19516" x="3375025" y="3902075"/>
          <p14:tracePt t="19533" x="3375025" y="3894138"/>
          <p14:tracePt t="19549" x="3367088" y="3884613"/>
          <p14:tracePt t="19566" x="3367088" y="3875088"/>
          <p14:tracePt t="19583" x="3357563" y="3875088"/>
          <p14:tracePt t="19601" x="3348038" y="3875088"/>
          <p14:tracePt t="19618" x="3340100" y="3875088"/>
          <p14:tracePt t="19633" x="3322638" y="3875088"/>
          <p14:tracePt t="19651" x="3303588" y="3875088"/>
          <p14:tracePt t="19666" x="3295650" y="3884613"/>
          <p14:tracePt t="19683" x="3276600" y="3902075"/>
          <p14:tracePt t="19699" x="3259138" y="3911600"/>
          <p14:tracePt t="19716" x="3251200" y="3911600"/>
          <p14:tracePt t="19733" x="3251200" y="3919538"/>
          <p14:tracePt t="19749" x="3251200" y="3929063"/>
          <p14:tracePt t="19766" x="3251200" y="3946525"/>
          <p14:tracePt t="19784" x="3251200" y="3956050"/>
          <p14:tracePt t="19801" x="3251200" y="3965575"/>
          <p14:tracePt t="19818" x="3268663" y="3965575"/>
          <p14:tracePt t="19833" x="3276600" y="3973513"/>
          <p14:tracePt t="19866" x="3286125" y="3973513"/>
          <p14:tracePt t="19883" x="3295650" y="3983038"/>
          <p14:tracePt t="19900" x="3303588" y="3983038"/>
          <p14:tracePt t="19916" x="3313113" y="3983038"/>
          <p14:tracePt t="19933" x="3322638" y="3983038"/>
          <p14:tracePt t="19949" x="3340100" y="3983038"/>
          <p14:tracePt t="19984" x="3357563" y="3973513"/>
          <p14:tracePt t="20016" x="3357563" y="3965575"/>
          <p14:tracePt t="20033" x="3357563" y="3956050"/>
          <p14:tracePt t="20050" x="3357563" y="3946525"/>
          <p14:tracePt t="20066" x="3357563" y="3938588"/>
          <p14:tracePt t="20083" x="3357563" y="3929063"/>
          <p14:tracePt t="20099" x="3357563" y="3919538"/>
          <p14:tracePt t="20116" x="3357563" y="3911600"/>
          <p14:tracePt t="20134" x="3348038" y="3894138"/>
          <p14:tracePt t="20152" x="3330575" y="3884613"/>
          <p14:tracePt t="20166" x="3313113" y="3875088"/>
          <p14:tracePt t="20183" x="3295650" y="3875088"/>
          <p14:tracePt t="20201" x="3241675" y="3867150"/>
          <p14:tracePt t="20217" x="3214688" y="3867150"/>
          <p14:tracePt t="20233" x="3187700" y="3875088"/>
          <p14:tracePt t="20249" x="3179763" y="3884613"/>
          <p14:tracePt t="20266" x="3170238" y="3894138"/>
          <p14:tracePt t="20283" x="3170238" y="3902075"/>
          <p14:tracePt t="20316" x="3170238" y="3911600"/>
          <p14:tracePt t="20333" x="0" y="0"/>
        </p14:tracePtLst>
        <p14:tracePtLst>
          <p14:tracePt t="47192" x="5348288" y="2170113"/>
          <p14:tracePt t="47957" x="5340350" y="2170113"/>
          <p14:tracePt t="47972" x="5340350" y="2179638"/>
          <p14:tracePt t="47989" x="5340350" y="2187575"/>
          <p14:tracePt t="48012" x="5340350" y="2197100"/>
          <p14:tracePt t="48036" x="5340350" y="2205038"/>
          <p14:tracePt t="48043" x="5340350" y="2214563"/>
          <p14:tracePt t="48060" x="5330825" y="2224088"/>
          <p14:tracePt t="48076" x="5330825" y="2232025"/>
          <p14:tracePt t="48092" x="5330825" y="2241550"/>
          <p14:tracePt t="48103" x="5330825" y="2259013"/>
          <p14:tracePt t="48120" x="5330825" y="2276475"/>
          <p14:tracePt t="48138" x="5330825" y="2286000"/>
          <p14:tracePt t="48154" x="5330825" y="2295525"/>
          <p14:tracePt t="48154" x="5330825" y="2303463"/>
          <p14:tracePt t="48175" x="5340350" y="2303463"/>
          <p14:tracePt t="48190" x="5348288" y="2312988"/>
          <p14:tracePt t="48205" x="5357813" y="2312988"/>
          <p14:tracePt t="48221" x="5367338" y="2312988"/>
          <p14:tracePt t="48237" x="5375275" y="2312988"/>
          <p14:tracePt t="48253" x="5384800" y="2312988"/>
          <p14:tracePt t="48270" x="5394325" y="2312988"/>
          <p14:tracePt t="48288" x="5402263" y="2303463"/>
          <p14:tracePt t="48303" x="5402263" y="2295525"/>
          <p14:tracePt t="48321" x="5402263" y="2286000"/>
          <p14:tracePt t="48338" x="5402263" y="2276475"/>
          <p14:tracePt t="48372" x="5394325" y="2276475"/>
          <p14:tracePt t="48429" x="5384800" y="2276475"/>
          <p14:tracePt t="48453" x="5375275" y="2276475"/>
          <p14:tracePt t="48469" x="5367338" y="2286000"/>
          <p14:tracePt t="48477" x="5367338" y="2295525"/>
          <p14:tracePt t="48488" x="5357813" y="2303463"/>
          <p14:tracePt t="48504" x="5357813" y="2312988"/>
          <p14:tracePt t="48521" x="5357813" y="2322513"/>
          <p14:tracePt t="48538" x="5357813" y="2330450"/>
          <p14:tracePt t="48555" x="5357813" y="2339975"/>
          <p14:tracePt t="48555" x="5357813" y="2347913"/>
          <p14:tracePt t="48574" x="5367338" y="2357438"/>
          <p14:tracePt t="48613" x="5375275" y="2357438"/>
          <p14:tracePt t="48622" x="5384800" y="2357438"/>
          <p14:tracePt t="48638" x="5394325" y="2357438"/>
          <p14:tracePt t="48654" x="5402263" y="2357438"/>
          <p14:tracePt t="48717" x="5402263" y="2347913"/>
          <p14:tracePt t="48741" x="5402263" y="2339975"/>
          <p14:tracePt t="48758" x="5394325" y="2330450"/>
          <p14:tracePt t="48781" x="5394325" y="2322513"/>
          <p14:tracePt t="48789" x="5384800" y="2322513"/>
          <p14:tracePt t="48797" x="5375275" y="2322513"/>
          <p14:tracePt t="48813" x="5367338" y="2322513"/>
          <p14:tracePt t="48823" x="5357813" y="2322513"/>
          <p14:tracePt t="48838" x="5348288" y="2322513"/>
          <p14:tracePt t="48855" x="5330825" y="2322513"/>
          <p14:tracePt t="48871" x="5322888" y="2322513"/>
          <p14:tracePt t="48888" x="5313363" y="2330450"/>
          <p14:tracePt t="48904" x="5313363" y="2339975"/>
          <p14:tracePt t="48921" x="5313363" y="2347913"/>
          <p14:tracePt t="48938" x="5313363" y="2357438"/>
          <p14:tracePt t="48954" x="5313363" y="2366963"/>
          <p14:tracePt t="48971" x="5313363" y="2374900"/>
          <p14:tracePt t="49007" x="5322888" y="2384425"/>
          <p14:tracePt t="49022" x="5340350" y="2384425"/>
          <p14:tracePt t="49038" x="5348288" y="2384425"/>
          <p14:tracePt t="49055" x="5357813" y="2384425"/>
          <p14:tracePt t="49071" x="5375275" y="2384425"/>
          <p14:tracePt t="49105" x="5375275" y="2366963"/>
          <p14:tracePt t="49121" x="5375275" y="2357438"/>
          <p14:tracePt t="49138" x="5375275" y="2347913"/>
          <p14:tracePt t="49173" x="5367338" y="2347913"/>
          <p14:tracePt t="49191" x="5357813" y="2347913"/>
          <p14:tracePt t="49213" x="5348288" y="2347913"/>
          <p14:tracePt t="49229" x="5340350" y="2347913"/>
          <p14:tracePt t="49246" x="5330825" y="2347913"/>
          <p14:tracePt t="49262" x="5330825" y="2366963"/>
          <p14:tracePt t="49271" x="5322888" y="2374900"/>
          <p14:tracePt t="49288" x="5322888" y="2393950"/>
          <p14:tracePt t="49305" x="5322888" y="2411413"/>
          <p14:tracePt t="49321" x="5330825" y="2428875"/>
          <p14:tracePt t="49338" x="5340350" y="2438400"/>
          <p14:tracePt t="49355" x="5348288" y="2438400"/>
          <p14:tracePt t="49371" x="5367338" y="2438400"/>
          <p14:tracePt t="49371" x="5375275" y="2438400"/>
          <p14:tracePt t="49391" x="5394325" y="2438400"/>
          <p14:tracePt t="49407" x="5402263" y="2438400"/>
          <p14:tracePt t="49422" x="5411788" y="2428875"/>
          <p14:tracePt t="49438" x="5411788" y="2419350"/>
          <p14:tracePt t="49455" x="5411788" y="2401888"/>
          <p14:tracePt t="49471" x="5411788" y="2393950"/>
          <p14:tracePt t="49505" x="5402263" y="2384425"/>
          <p14:tracePt t="49521" x="5394325" y="2384425"/>
          <p14:tracePt t="49538" x="5375275" y="2384425"/>
          <p14:tracePt t="49555" x="5367338" y="2384425"/>
          <p14:tracePt t="49589" x="5348288" y="2393950"/>
          <p14:tracePt t="49606" x="5348288" y="2401888"/>
          <p14:tracePt t="49622" x="5348288" y="2411413"/>
          <p14:tracePt t="49655" x="5357813" y="2411413"/>
          <p14:tracePt t="49686" x="5367338" y="2411413"/>
          <p14:tracePt t="49702" x="5375275" y="2411413"/>
          <p14:tracePt t="49725" x="5384800" y="2411413"/>
          <p14:tracePt t="49734" x="5384800" y="2401888"/>
          <p14:tracePt t="49742" x="5384800" y="2393950"/>
          <p14:tracePt t="49766" x="5384800" y="2384425"/>
          <p14:tracePt t="49782" x="5375275" y="2384425"/>
          <p14:tracePt t="49814" x="5367338" y="2384425"/>
          <p14:tracePt t="49830" x="5357813" y="2384425"/>
          <p14:tracePt t="49846" x="5348288" y="2384425"/>
          <p14:tracePt t="49862" x="5340350" y="2384425"/>
          <p14:tracePt t="49870" x="5330825" y="2384425"/>
          <p14:tracePt t="49886" x="5330825" y="2393950"/>
          <p14:tracePt t="49902" x="5330825" y="2401888"/>
          <p14:tracePt t="49910" x="5330825" y="2411413"/>
          <p14:tracePt t="49921" x="5330825" y="2419350"/>
          <p14:tracePt t="49938" x="5340350" y="2419350"/>
          <p14:tracePt t="49974" x="5348288" y="2419350"/>
          <p14:tracePt t="49990" x="5357813" y="2411413"/>
          <p14:tracePt t="50014" x="5357813" y="2401888"/>
          <p14:tracePt t="50023" x="5357813" y="2411413"/>
          <p14:tracePt t="50118" x="5367338" y="2411413"/>
          <p14:tracePt t="50198" x="5375275" y="2411413"/>
          <p14:tracePt t="50214" x="5384800" y="2401888"/>
          <p14:tracePt t="50224" x="5394325" y="2393950"/>
          <p14:tracePt t="50238" x="5394325" y="2401888"/>
          <p14:tracePt t="52116" x="0" y="0"/>
        </p14:tracePtLst>
        <p14:tracePtLst>
          <p14:tracePt t="53658" x="4044950" y="2251075"/>
          <p14:tracePt t="54001" x="4054475" y="2251075"/>
          <p14:tracePt t="54080" x="4062413" y="2251075"/>
          <p14:tracePt t="54088" x="4071938" y="2251075"/>
          <p14:tracePt t="54103" x="4081463" y="2251075"/>
          <p14:tracePt t="54120" x="4089400" y="2251075"/>
          <p14:tracePt t="54136" x="4098925" y="2251075"/>
          <p14:tracePt t="54144" x="4116388" y="2251075"/>
          <p14:tracePt t="54155" x="4133850" y="2251075"/>
          <p14:tracePt t="54173" x="4160838" y="2251075"/>
          <p14:tracePt t="54189" x="4187825" y="2259013"/>
          <p14:tracePt t="54205" x="4214813" y="2268538"/>
          <p14:tracePt t="54205" x="4224338" y="2276475"/>
          <p14:tracePt t="54225" x="4259263" y="2276475"/>
          <p14:tracePt t="54241" x="4286250" y="2286000"/>
          <p14:tracePt t="54256" x="4303713" y="2295525"/>
          <p14:tracePt t="54272" x="4330700" y="2295525"/>
          <p14:tracePt t="54289" x="4348163" y="2303463"/>
          <p14:tracePt t="54305" x="4375150" y="2312988"/>
          <p14:tracePt t="54322" x="4402138" y="2312988"/>
          <p14:tracePt t="54339" x="4429125" y="2322513"/>
          <p14:tracePt t="54356" x="4456113" y="2330450"/>
          <p14:tracePt t="54372" x="4483100" y="2339975"/>
          <p14:tracePt t="54389" x="4510088" y="2339975"/>
          <p14:tracePt t="54405" x="4537075" y="2339975"/>
          <p14:tracePt t="54405" x="4554538" y="2347913"/>
          <p14:tracePt t="54425" x="4572000" y="2357438"/>
          <p14:tracePt t="54441" x="4608513" y="2357438"/>
          <p14:tracePt t="54456" x="4633913" y="2366963"/>
          <p14:tracePt t="54472" x="4670425" y="2374900"/>
          <p14:tracePt t="54489" x="4697413" y="2384425"/>
          <p14:tracePt t="54505" x="4732338" y="2393950"/>
          <p14:tracePt t="54522" x="4759325" y="2401888"/>
          <p14:tracePt t="54539" x="4795838" y="2401888"/>
          <p14:tracePt t="54555" x="4822825" y="2411413"/>
          <p14:tracePt t="54572" x="4848225" y="2419350"/>
          <p14:tracePt t="54589" x="4875213" y="2428875"/>
          <p14:tracePt t="54605" x="4894263" y="2428875"/>
          <p14:tracePt t="54605" x="4911725" y="2438400"/>
          <p14:tracePt t="55508"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914400"/>
            <a:ext cx="7239000" cy="4216539"/>
          </a:xfrm>
          <a:prstGeom prst="rect">
            <a:avLst/>
          </a:prstGeom>
          <a:noFill/>
        </p:spPr>
        <p:txBody>
          <a:bodyPr wrap="square" rtlCol="0">
            <a:spAutoFit/>
          </a:bodyPr>
          <a:lstStyle/>
          <a:p>
            <a:endParaRPr lang="en-US" altLang="zh-CN" b="1" dirty="0" smtClean="0"/>
          </a:p>
          <a:p>
            <a:r>
              <a:rPr lang="en-US" altLang="zh-CN" sz="4000" b="1" dirty="0" smtClean="0"/>
              <a:t>John 19:36</a:t>
            </a:r>
          </a:p>
          <a:p>
            <a:r>
              <a:rPr lang="en-SG" sz="4000" dirty="0"/>
              <a:t>These things happened so that the scripture would be fulfilled: “Not one of his bones will be broken,</a:t>
            </a:r>
            <a:endParaRPr lang="en-US" altLang="zh-CN" sz="4000" b="1" dirty="0" smtClean="0"/>
          </a:p>
          <a:p>
            <a:endParaRPr lang="en-US" altLang="zh-CN" sz="3200" dirty="0" smtClean="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253"/>
    </mc:Choice>
    <mc:Fallback>
      <p:transition spd="slow" advTm="2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cstate="print"/>
          <a:srcRect/>
          <a:stretch>
            <a:fillRect/>
          </a:stretch>
        </p:blipFill>
        <p:spPr bwMode="auto">
          <a:xfrm>
            <a:off x="381000" y="152400"/>
            <a:ext cx="8458200" cy="661447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325"/>
    </mc:Choice>
    <mc:Fallback>
      <p:transition spd="slow" advTm="24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680" x="3983038" y="633413"/>
          <p14:tracePt t="25474" x="3929063" y="615950"/>
          <p14:tracePt t="25479" x="3803650" y="581025"/>
          <p14:tracePt t="25494" x="3705225" y="561975"/>
          <p14:tracePt t="25510" x="3616325" y="554038"/>
          <p14:tracePt t="25527" x="3527425" y="554038"/>
          <p14:tracePt t="25543" x="3429000" y="554038"/>
          <p14:tracePt t="25560" x="3330575" y="571500"/>
          <p14:tracePt t="25577" x="3241675" y="588963"/>
          <p14:tracePt t="25593" x="3133725" y="615950"/>
          <p14:tracePt t="25611" x="3044825" y="625475"/>
          <p14:tracePt t="25627" x="2965450" y="652463"/>
          <p14:tracePt t="25627" x="2919413" y="669925"/>
          <p14:tracePt t="25648" x="2884488" y="687388"/>
          <p14:tracePt t="25662" x="2759075" y="741363"/>
          <p14:tracePt t="25679" x="2687638" y="776288"/>
          <p14:tracePt t="25694" x="2608263" y="830263"/>
          <p14:tracePt t="25710" x="2527300" y="884238"/>
          <p14:tracePt t="25727" x="2473325" y="919163"/>
          <p14:tracePt t="25743" x="2401888" y="965200"/>
          <p14:tracePt t="25760" x="2330450" y="1017588"/>
          <p14:tracePt t="25777" x="2286000" y="1071563"/>
          <p14:tracePt t="25793" x="2224088" y="1152525"/>
          <p14:tracePt t="25810" x="2152650" y="1231900"/>
          <p14:tracePt t="25827" x="2071688" y="1339850"/>
          <p14:tracePt t="25845" x="2000250" y="1446213"/>
          <p14:tracePt t="25862" x="1893888" y="1643063"/>
          <p14:tracePt t="25879" x="1830388" y="1785938"/>
          <p14:tracePt t="25894" x="1768475" y="1938338"/>
          <p14:tracePt t="25910" x="1724025" y="2116138"/>
          <p14:tracePt t="25927" x="1670050" y="2303463"/>
          <p14:tracePt t="25943" x="1633538" y="2482850"/>
          <p14:tracePt t="25960" x="1616075" y="2670175"/>
          <p14:tracePt t="25977" x="1608138" y="2867025"/>
          <p14:tracePt t="25994" x="1608138" y="3027363"/>
          <p14:tracePt t="26010" x="1616075" y="3197225"/>
          <p14:tracePt t="26027" x="1652588" y="3394075"/>
          <p14:tracePt t="26044" x="1697038" y="3562350"/>
          <p14:tracePt t="26044" x="1714500" y="3633788"/>
          <p14:tracePt t="26064" x="1768475" y="3803650"/>
          <p14:tracePt t="26079" x="1822450" y="3965575"/>
          <p14:tracePt t="26095" x="1901825" y="4116388"/>
          <p14:tracePt t="26111" x="1990725" y="4241800"/>
          <p14:tracePt t="26127" x="2089150" y="4384675"/>
          <p14:tracePt t="26143" x="2197100" y="4510088"/>
          <p14:tracePt t="26160" x="2295525" y="4608513"/>
          <p14:tracePt t="26178" x="2401888" y="4697413"/>
          <p14:tracePt t="26194" x="2509838" y="4776788"/>
          <p14:tracePt t="26210" x="2625725" y="4840288"/>
          <p14:tracePt t="26227" x="2751138" y="4884738"/>
          <p14:tracePt t="26243" x="2965450" y="4938713"/>
          <p14:tracePt t="26263" x="3098800" y="4956175"/>
          <p14:tracePt t="26279" x="3241675" y="4973638"/>
          <p14:tracePt t="26294" x="3402013" y="4983163"/>
          <p14:tracePt t="26310" x="3544888" y="4983163"/>
          <p14:tracePt t="26327" x="3687763" y="4965700"/>
          <p14:tracePt t="26343" x="3840163" y="4919663"/>
          <p14:tracePt t="26361" x="3990975" y="4867275"/>
          <p14:tracePt t="26377" x="4116388" y="4803775"/>
          <p14:tracePt t="26394" x="4259263" y="4714875"/>
          <p14:tracePt t="26410" x="4402138" y="4625975"/>
          <p14:tracePt t="26427" x="4518025" y="4518025"/>
          <p14:tracePt t="26444" x="4697413" y="4375150"/>
          <p14:tracePt t="26464" x="4751388" y="4313238"/>
          <p14:tracePt t="26479" x="4867275" y="4170363"/>
          <p14:tracePt t="26494" x="4946650" y="4044950"/>
          <p14:tracePt t="26511" x="5037138" y="3929063"/>
          <p14:tracePt t="26527" x="5108575" y="3795713"/>
          <p14:tracePt t="26544" x="5170488" y="3687763"/>
          <p14:tracePt t="26561" x="5224463" y="3571875"/>
          <p14:tracePt t="26577" x="5268913" y="3482975"/>
          <p14:tracePt t="26594" x="5295900" y="3402013"/>
          <p14:tracePt t="26611" x="5322888" y="3322638"/>
          <p14:tracePt t="26627" x="5340350" y="3268663"/>
          <p14:tracePt t="26645" x="5375275" y="3197225"/>
          <p14:tracePt t="26645" x="5384800" y="3152775"/>
          <p14:tracePt t="26665" x="5394325" y="3098800"/>
          <p14:tracePt t="26679" x="5411788" y="3054350"/>
          <p14:tracePt t="26694" x="5419725" y="3017838"/>
          <p14:tracePt t="26711" x="5429250" y="2973388"/>
          <p14:tracePt t="26727" x="5446713" y="2919413"/>
          <p14:tracePt t="26744" x="5446713" y="2867025"/>
          <p14:tracePt t="26760" x="5465763" y="2776538"/>
          <p14:tracePt t="26777" x="5483225" y="2679700"/>
          <p14:tracePt t="26793" x="5510213" y="2554288"/>
          <p14:tracePt t="26810" x="5527675" y="2438400"/>
          <p14:tracePt t="26827" x="5545138" y="2330450"/>
          <p14:tracePt t="26844" x="5562600" y="2241550"/>
          <p14:tracePt t="26862" x="5572125" y="2160588"/>
          <p14:tracePt t="26879" x="5581650" y="2054225"/>
          <p14:tracePt t="26895" x="5581650" y="1990725"/>
          <p14:tracePt t="26911" x="5581650" y="1938338"/>
          <p14:tracePt t="26927" x="5581650" y="1884363"/>
          <p14:tracePt t="26944" x="5581650" y="1839913"/>
          <p14:tracePt t="26960" x="5562600" y="1785938"/>
          <p14:tracePt t="26977" x="5554663" y="1741488"/>
          <p14:tracePt t="26994" x="5545138" y="1687513"/>
          <p14:tracePt t="27010" x="5510213" y="1616075"/>
          <p14:tracePt t="27027" x="5473700" y="1554163"/>
          <p14:tracePt t="27044" x="5429250" y="1482725"/>
          <p14:tracePt t="27062" x="5367338" y="1401763"/>
          <p14:tracePt t="27079" x="5286375" y="1285875"/>
          <p14:tracePt t="27096" x="5232400" y="1223963"/>
          <p14:tracePt t="27111" x="5170488" y="1160463"/>
          <p14:tracePt t="27127" x="5116513" y="1108075"/>
          <p14:tracePt t="27144" x="5054600" y="1036638"/>
          <p14:tracePt t="27160" x="5018088" y="1000125"/>
          <p14:tracePt t="27178" x="4983163" y="973138"/>
          <p14:tracePt t="27194" x="4956175" y="955675"/>
          <p14:tracePt t="27210" x="4946650" y="946150"/>
          <p14:tracePt t="27227" x="4938713" y="928688"/>
          <p14:tracePt t="27261" x="4929188" y="928688"/>
          <p14:tracePt t="27583" x="0" y="0"/>
        </p14:tracePtLst>
        <p14:tracePtLst>
          <p14:tracePt t="28481" x="7385050" y="1393825"/>
          <p14:tracePt t="28912" x="7375525" y="1393825"/>
          <p14:tracePt t="28951" x="7367588" y="1393825"/>
          <p14:tracePt t="28959" x="7340600" y="1393825"/>
          <p14:tracePt t="28967" x="7304088" y="1393825"/>
          <p14:tracePt t="28977" x="7215188" y="1401763"/>
          <p14:tracePt t="28994" x="7108825" y="1401763"/>
          <p14:tracePt t="29011" x="6983413" y="1419225"/>
          <p14:tracePt t="29027" x="6858000" y="1446213"/>
          <p14:tracePt t="29044" x="6724650" y="1490663"/>
          <p14:tracePt t="29061" x="6599238" y="1527175"/>
          <p14:tracePt t="29061" x="6537325" y="1544638"/>
          <p14:tracePt t="29080" x="6419850" y="1571625"/>
          <p14:tracePt t="29096" x="6296025" y="1633538"/>
          <p14:tracePt t="29111" x="6188075" y="1679575"/>
          <p14:tracePt t="29128" x="6062663" y="1741488"/>
          <p14:tracePt t="29144" x="5938838" y="1822450"/>
          <p14:tracePt t="29161" x="5822950" y="1893888"/>
          <p14:tracePt t="29179" x="5715000" y="1965325"/>
          <p14:tracePt t="29194" x="5608638" y="2036763"/>
          <p14:tracePt t="29211" x="5500688" y="2108200"/>
          <p14:tracePt t="29227" x="5411788" y="2187575"/>
          <p14:tracePt t="29244" x="5313363" y="2286000"/>
          <p14:tracePt t="29261" x="5197475" y="2401888"/>
          <p14:tracePt t="29261" x="5126038" y="2455863"/>
          <p14:tracePt t="29281" x="5062538" y="2509838"/>
          <p14:tracePt t="29296" x="4884738" y="2679700"/>
          <p14:tracePt t="29311" x="4759325" y="2803525"/>
          <p14:tracePt t="29327" x="4625975" y="2938463"/>
          <p14:tracePt t="29344" x="4510088" y="3071813"/>
          <p14:tracePt t="29361" x="4419600" y="3205163"/>
          <p14:tracePt t="29377" x="4313238" y="3348038"/>
          <p14:tracePt t="29395" x="4224338" y="3500438"/>
          <p14:tracePt t="29411" x="4152900" y="3652838"/>
          <p14:tracePt t="29427" x="4089400" y="3803650"/>
          <p14:tracePt t="29444" x="4044950" y="3973513"/>
          <p14:tracePt t="29461" x="4010025" y="4133850"/>
          <p14:tracePt t="29461" x="4000500" y="4205288"/>
          <p14:tracePt t="29481" x="4000500" y="4357688"/>
          <p14:tracePt t="29495" x="4000500" y="4527550"/>
          <p14:tracePt t="29511" x="4027488" y="4687888"/>
          <p14:tracePt t="29528" x="4081463" y="4830763"/>
          <p14:tracePt t="29544" x="4160838" y="4983163"/>
          <p14:tracePt t="29561" x="4241800" y="5116513"/>
          <p14:tracePt t="29577" x="4348163" y="5251450"/>
          <p14:tracePt t="29594" x="4465638" y="5384800"/>
          <p14:tracePt t="29612" x="4616450" y="5527675"/>
          <p14:tracePt t="29627" x="4786313" y="5670550"/>
          <p14:tracePt t="29644" x="4965700" y="5795963"/>
          <p14:tracePt t="29661" x="5180013" y="5929313"/>
          <p14:tracePt t="29661" x="5295900" y="5991225"/>
          <p14:tracePt t="29680" x="5491163" y="6081713"/>
          <p14:tracePt t="29696" x="5688013" y="6161088"/>
          <p14:tracePt t="29712" x="5894388" y="6232525"/>
          <p14:tracePt t="29728" x="6081713" y="6276975"/>
          <p14:tracePt t="29744" x="6251575" y="6313488"/>
          <p14:tracePt t="29761" x="6419850" y="6340475"/>
          <p14:tracePt t="29777" x="6581775" y="6348413"/>
          <p14:tracePt t="29794" x="6742113" y="6348413"/>
          <p14:tracePt t="29811" x="6911975" y="6348413"/>
          <p14:tracePt t="29827" x="7089775" y="6313488"/>
          <p14:tracePt t="29844" x="7242175" y="6269038"/>
          <p14:tracePt t="29862" x="7394575" y="6215063"/>
          <p14:tracePt t="29862" x="7466013" y="6170613"/>
          <p14:tracePt t="29881" x="7545388" y="6134100"/>
          <p14:tracePt t="29896" x="7715250" y="6018213"/>
          <p14:tracePt t="29912" x="7823200" y="5946775"/>
          <p14:tracePt t="29928" x="7956550" y="5848350"/>
          <p14:tracePt t="29944" x="8089900" y="5759450"/>
          <p14:tracePt t="29961" x="8205788" y="5643563"/>
          <p14:tracePt t="29977" x="8331200" y="5510213"/>
          <p14:tracePt t="29994" x="8429625" y="5367338"/>
          <p14:tracePt t="30011" x="8537575" y="5241925"/>
          <p14:tracePt t="30027" x="8626475" y="5072063"/>
          <p14:tracePt t="30044" x="8715375" y="4902200"/>
          <p14:tracePt t="30061" x="8786813" y="4724400"/>
          <p14:tracePt t="30078" x="8875713" y="4419600"/>
          <p14:tracePt t="30097" x="8912225" y="4241800"/>
          <p14:tracePt t="30112" x="8947150" y="4062413"/>
          <p14:tracePt t="30128" x="8983663" y="3894138"/>
          <p14:tracePt t="30144" x="9018588" y="3741738"/>
          <p14:tracePt t="30161" x="9037638" y="3589338"/>
          <p14:tracePt t="30179" x="9045575" y="3446463"/>
          <p14:tracePt t="30194" x="9045575" y="3303588"/>
          <p14:tracePt t="30211" x="9045575" y="3170238"/>
          <p14:tracePt t="30227" x="9037638" y="3054350"/>
          <p14:tracePt t="30244" x="9018588" y="2928938"/>
          <p14:tracePt t="30261" x="8983663" y="2822575"/>
          <p14:tracePt t="30278" x="8939213" y="2679700"/>
          <p14:tracePt t="30297" x="8902700" y="2581275"/>
          <p14:tracePt t="30312" x="8858250" y="2473325"/>
          <p14:tracePt t="30328" x="8823325" y="2393950"/>
          <p14:tracePt t="30344" x="8777288" y="2303463"/>
          <p14:tracePt t="30361" x="8715375" y="2214563"/>
          <p14:tracePt t="30378" x="8661400" y="2143125"/>
          <p14:tracePt t="30394" x="8582025" y="2044700"/>
          <p14:tracePt t="30411" x="8491538" y="1938338"/>
          <p14:tracePt t="30428" x="8394700" y="1847850"/>
          <p14:tracePt t="30444" x="8296275" y="1758950"/>
          <p14:tracePt t="30461" x="8161338" y="1660525"/>
          <p14:tracePt t="30478" x="7991475" y="1536700"/>
          <p14:tracePt t="30496" x="7867650" y="1465263"/>
          <p14:tracePt t="30513" x="7777163" y="1401763"/>
          <p14:tracePt t="30528" x="7680325" y="1347788"/>
          <p14:tracePt t="30544" x="7599363" y="1312863"/>
          <p14:tracePt t="30561" x="7518400" y="1295400"/>
          <p14:tracePt t="30577" x="7429500" y="1276350"/>
          <p14:tracePt t="30594" x="7323138" y="1250950"/>
          <p14:tracePt t="30611" x="7205663" y="1241425"/>
          <p14:tracePt t="30627" x="7089775" y="1241425"/>
          <p14:tracePt t="30644" x="6956425" y="1241425"/>
          <p14:tracePt t="30661" x="6813550" y="1241425"/>
          <p14:tracePt t="30661" x="6742113" y="1241425"/>
          <p14:tracePt t="30680" x="6670675" y="1241425"/>
          <p14:tracePt t="30696" x="6456363" y="1276350"/>
          <p14:tracePt t="30713" x="6340475" y="1295400"/>
          <p14:tracePt t="30728" x="6215063" y="1322388"/>
          <p14:tracePt t="30745" x="6099175" y="1347788"/>
          <p14:tracePt t="30761" x="5991225" y="1366838"/>
          <p14:tracePt t="30777" x="5911850" y="1384300"/>
          <p14:tracePt t="30794" x="5830888" y="1401763"/>
          <p14:tracePt t="30811" x="5751513" y="1428750"/>
          <p14:tracePt t="30828" x="5670550" y="1455738"/>
          <p14:tracePt t="30844" x="5599113" y="1482725"/>
          <p14:tracePt t="30862" x="5537200" y="1517650"/>
          <p14:tracePt t="30862" x="5491163" y="1527175"/>
          <p14:tracePt t="30882" x="5465763" y="1544638"/>
          <p14:tracePt t="30896" x="5367338" y="1598613"/>
          <p14:tracePt t="30913" x="5286375" y="1652588"/>
          <p14:tracePt t="30928" x="5232400" y="1687513"/>
          <p14:tracePt t="30944" x="5170488" y="1724025"/>
          <p14:tracePt t="30961" x="5108575" y="1758950"/>
          <p14:tracePt t="30977" x="5045075" y="1812925"/>
          <p14:tracePt t="30994" x="4983163" y="1866900"/>
          <p14:tracePt t="31011" x="4938713" y="1919288"/>
          <p14:tracePt t="31028" x="4884738" y="1982788"/>
          <p14:tracePt t="31044" x="4830763" y="2044700"/>
          <p14:tracePt t="31061" x="4768850" y="2125663"/>
          <p14:tracePt t="31077" x="4697413" y="2214563"/>
          <p14:tracePt t="31077" x="4679950" y="2251075"/>
          <p14:tracePt t="31098" x="4608513" y="2366963"/>
          <p14:tracePt t="31113" x="4518025" y="2473325"/>
          <p14:tracePt t="31129" x="4446588" y="2581275"/>
          <p14:tracePt t="31144" x="4375150" y="2705100"/>
          <p14:tracePt t="31161" x="4322763" y="2830513"/>
          <p14:tracePt t="31179" x="4276725" y="2965450"/>
          <p14:tracePt t="31194" x="4241800" y="3062288"/>
          <p14:tracePt t="31211" x="4214813" y="3187700"/>
          <p14:tracePt t="31228" x="4197350" y="3286125"/>
          <p14:tracePt t="31244" x="4179888" y="3402013"/>
          <p14:tracePt t="31261" x="4160838" y="3509963"/>
          <p14:tracePt t="31278" x="4160838" y="3608388"/>
          <p14:tracePt t="31278" x="4160838" y="3660775"/>
          <p14:tracePt t="31297" x="4160838" y="3751263"/>
          <p14:tracePt t="31313" x="4160838" y="3867150"/>
          <p14:tracePt t="31328" x="4179888" y="3973513"/>
          <p14:tracePt t="31344" x="4205288" y="4089400"/>
          <p14:tracePt t="31361" x="4224338" y="4187825"/>
          <p14:tracePt t="31377" x="4259263" y="4303713"/>
          <p14:tracePt t="31394" x="4295775" y="4419600"/>
          <p14:tracePt t="31411" x="4348163" y="4518025"/>
          <p14:tracePt t="31428" x="4394200" y="4633913"/>
          <p14:tracePt t="31444" x="4465638" y="4741863"/>
          <p14:tracePt t="31461" x="4537075" y="4840288"/>
          <p14:tracePt t="31478" x="4625975" y="4946650"/>
          <p14:tracePt t="31478" x="4670425" y="4991100"/>
          <p14:tracePt t="31496" x="4768850" y="5081588"/>
          <p14:tracePt t="31513" x="4875213" y="5180013"/>
          <p14:tracePt t="31528" x="4991100" y="5259388"/>
          <p14:tracePt t="31545" x="5108575" y="5330825"/>
          <p14:tracePt t="31561" x="5214938" y="5402263"/>
          <p14:tracePt t="31578" x="5330825" y="5473700"/>
          <p14:tracePt t="31594" x="5446713" y="5545138"/>
          <p14:tracePt t="31611" x="5562600" y="5599113"/>
          <p14:tracePt t="31628" x="5680075" y="5653088"/>
          <p14:tracePt t="31644" x="5803900" y="5688013"/>
          <p14:tracePt t="31661" x="5919788" y="5715000"/>
          <p14:tracePt t="31661" x="5973763" y="5732463"/>
          <p14:tracePt t="31680" x="6037263" y="5741988"/>
          <p14:tracePt t="31696" x="6242050" y="5768975"/>
          <p14:tracePt t="31714" x="6375400" y="5776913"/>
          <p14:tracePt t="31728" x="6527800" y="5776913"/>
          <p14:tracePt t="31745" x="6715125" y="5768975"/>
          <p14:tracePt t="31761" x="6884988" y="5741988"/>
          <p14:tracePt t="31777" x="7045325" y="5705475"/>
          <p14:tracePt t="31794" x="7205663" y="5661025"/>
          <p14:tracePt t="31811" x="7323138" y="5626100"/>
          <p14:tracePt t="31828" x="7439025" y="5562600"/>
          <p14:tracePt t="31844" x="7537450" y="5510213"/>
          <p14:tracePt t="31861" x="7608888" y="5456238"/>
          <p14:tracePt t="31878" x="7680325" y="5394325"/>
          <p14:tracePt t="31895" x="7777163" y="5276850"/>
          <p14:tracePt t="31915" x="7831138" y="5187950"/>
          <p14:tracePt t="31928" x="7885113" y="5099050"/>
          <p14:tracePt t="31944" x="7939088" y="5000625"/>
          <p14:tracePt t="31961" x="7983538" y="4875213"/>
          <p14:tracePt t="31978" x="8018463" y="4724400"/>
          <p14:tracePt t="31995" x="8054975" y="4581525"/>
          <p14:tracePt t="32011" x="8089900" y="4438650"/>
          <p14:tracePt t="32028" x="8126413" y="4313238"/>
          <p14:tracePt t="32044" x="8143875" y="4224338"/>
          <p14:tracePt t="32062" x="8161338" y="4179888"/>
          <p14:tracePt t="32062" x="8161338" y="4160838"/>
          <p14:tracePt t="32082" x="8161338" y="4152900"/>
          <p14:tracePt t="32094" x="0" y="0"/>
        </p14:tracePtLst>
        <p14:tracePtLst>
          <p14:tracePt t="40646" x="4224338" y="1384300"/>
          <p14:tracePt t="40982" x="4214813" y="1393825"/>
          <p14:tracePt t="41051" x="4214813" y="1401763"/>
          <p14:tracePt t="41059" x="4214813" y="1419225"/>
          <p14:tracePt t="41068" x="4205288" y="1428750"/>
          <p14:tracePt t="41079" x="4197350" y="1465263"/>
          <p14:tracePt t="41096" x="4187825" y="1509713"/>
          <p14:tracePt t="41112" x="4179888" y="1554163"/>
          <p14:tracePt t="41129" x="4170363" y="1598613"/>
          <p14:tracePt t="41146" x="4170363" y="1652588"/>
          <p14:tracePt t="41146" x="4160838" y="1679575"/>
          <p14:tracePt t="41166" x="4152900" y="1724025"/>
          <p14:tracePt t="41182" x="4143375" y="1776413"/>
          <p14:tracePt t="41197" x="4143375" y="1822450"/>
          <p14:tracePt t="41212" x="4133850" y="1874838"/>
          <p14:tracePt t="41229" x="4125913" y="1928813"/>
          <p14:tracePt t="41246" x="4125913" y="1982788"/>
          <p14:tracePt t="41262" x="4116388" y="2036763"/>
          <p14:tracePt t="41279" x="4116388" y="2089150"/>
          <p14:tracePt t="41296" x="4108450" y="2152650"/>
          <p14:tracePt t="41312" x="4089400" y="2232025"/>
          <p14:tracePt t="41329" x="4081463" y="2295525"/>
          <p14:tracePt t="41346" x="4071938" y="2374900"/>
          <p14:tracePt t="41346" x="4071938" y="2401888"/>
          <p14:tracePt t="41365" x="4071938" y="2473325"/>
          <p14:tracePt t="41381" x="4071938" y="2544763"/>
          <p14:tracePt t="41396" x="4062413" y="2625725"/>
          <p14:tracePt t="41413" x="4062413" y="2705100"/>
          <p14:tracePt t="41429" x="4062413" y="2803525"/>
          <p14:tracePt t="41446" x="4054475" y="2894013"/>
          <p14:tracePt t="41462" x="4054475" y="2965450"/>
          <p14:tracePt t="41479" x="4044950" y="3036888"/>
          <p14:tracePt t="41496" x="4044950" y="3116263"/>
          <p14:tracePt t="41512" x="4044950" y="3179763"/>
          <p14:tracePt t="41529" x="4044950" y="3241675"/>
          <p14:tracePt t="41546" x="4044950" y="3303588"/>
          <p14:tracePt t="41546" x="4044950" y="3322638"/>
          <p14:tracePt t="41566" x="4054475" y="3357563"/>
          <p14:tracePt t="41580" x="4054475" y="3375025"/>
          <p14:tracePt t="41597" x="4054475" y="3384550"/>
          <p14:tracePt t="41612" x="4054475" y="3394075"/>
          <p14:tracePt t="41629" x="4054475" y="3411538"/>
          <p14:tracePt t="41646" x="4062413" y="3419475"/>
          <p14:tracePt t="41662" x="4062413" y="3438525"/>
          <p14:tracePt t="41680" x="4062413" y="3446463"/>
          <p14:tracePt t="41696" x="4062413" y="3455988"/>
          <p14:tracePt t="41713" x="4071938" y="3473450"/>
          <p14:tracePt t="41729" x="4071938" y="3482975"/>
          <p14:tracePt t="41765" x="4071938" y="3490913"/>
          <p14:tracePt t="41779" x="4071938" y="3500438"/>
          <p14:tracePt t="41796" x="0" y="0"/>
        </p14:tracePtLst>
        <p14:tracePtLst>
          <p14:tracePt t="42004" x="2884488" y="1017588"/>
          <p14:tracePt t="42638" x="2884488" y="1009650"/>
          <p14:tracePt t="42661" x="2894013" y="1017588"/>
          <p14:tracePt t="42693" x="2901950" y="1036638"/>
          <p14:tracePt t="42701" x="2901950" y="1044575"/>
          <p14:tracePt t="42712" x="2919413" y="1089025"/>
          <p14:tracePt t="42730" x="2938463" y="1133475"/>
          <p14:tracePt t="42746" x="2965450" y="1179513"/>
          <p14:tracePt t="42746" x="2982913" y="1214438"/>
          <p14:tracePt t="42767" x="2990850" y="1231900"/>
          <p14:tracePt t="42781" x="3027363" y="1303338"/>
          <p14:tracePt t="42798" x="3054350" y="1347788"/>
          <p14:tracePt t="42813" x="3081338" y="1393825"/>
          <p14:tracePt t="42829" x="3108325" y="1438275"/>
          <p14:tracePt t="42846" x="3133725" y="1465263"/>
          <p14:tracePt t="42863" x="3152775" y="1500188"/>
          <p14:tracePt t="42879" x="3170238" y="1527175"/>
          <p14:tracePt t="42896" x="3187700" y="1554163"/>
          <p14:tracePt t="42913" x="3197225" y="1571625"/>
          <p14:tracePt t="42930" x="3205163" y="1581150"/>
          <p14:tracePt t="42946" x="3214688" y="1589088"/>
          <p14:tracePt t="42964" x="3214688" y="1608138"/>
          <p14:tracePt t="42981" x="3224213" y="1616075"/>
          <p14:tracePt t="42997" x="3232150" y="1616075"/>
          <p14:tracePt t="43013" x="3232150" y="1625600"/>
          <p14:tracePt t="43029" x="3241675" y="1643063"/>
          <p14:tracePt t="43046" x="3251200" y="1652588"/>
          <p14:tracePt t="43063" x="3251200" y="1660525"/>
          <p14:tracePt t="43079" x="3268663" y="1670050"/>
          <p14:tracePt t="43096" x="3268663" y="1679575"/>
          <p14:tracePt t="43129" x="0" y="0"/>
        </p14:tracePtLst>
        <p14:tracePtLst>
          <p14:tracePt t="43316" x="5108575" y="866775"/>
          <p14:tracePt t="44049" x="5099050" y="866775"/>
          <p14:tracePt t="44053" x="5099050" y="874713"/>
          <p14:tracePt t="44063" x="5081588" y="893763"/>
          <p14:tracePt t="44079" x="5072063" y="911225"/>
          <p14:tracePt t="44096" x="5062538" y="928688"/>
          <p14:tracePt t="44113" x="5045075" y="955675"/>
          <p14:tracePt t="44129" x="5027613" y="982663"/>
          <p14:tracePt t="44146" x="5010150" y="1017588"/>
          <p14:tracePt t="44163" x="5000625" y="1036638"/>
          <p14:tracePt t="44163" x="4983163" y="1054100"/>
          <p14:tracePt t="44183" x="4973638" y="1071563"/>
          <p14:tracePt t="44198" x="4956175" y="1108075"/>
          <p14:tracePt t="44213" x="4929188" y="1143000"/>
          <p14:tracePt t="44230" x="4919663" y="1160463"/>
          <p14:tracePt t="44247" x="4894263" y="1196975"/>
          <p14:tracePt t="44263" x="4875213" y="1223963"/>
          <p14:tracePt t="44280" x="4848225" y="1258888"/>
          <p14:tracePt t="44296" x="4830763" y="1285875"/>
          <p14:tracePt t="44313" x="4803775" y="1322388"/>
          <p14:tracePt t="44330" x="4776788" y="1357313"/>
          <p14:tracePt t="44346" x="4751388" y="1384300"/>
          <p14:tracePt t="44363" x="4732338" y="1411288"/>
          <p14:tracePt t="44363" x="4724400" y="1419225"/>
          <p14:tracePt t="44384" x="4714875" y="1438275"/>
          <p14:tracePt t="44398" x="4697413" y="1455738"/>
          <p14:tracePt t="44414" x="4679950" y="1482725"/>
          <p14:tracePt t="44430" x="4660900" y="1500188"/>
          <p14:tracePt t="44446" x="4643438" y="1517650"/>
          <p14:tracePt t="44463" x="4633913" y="1527175"/>
          <p14:tracePt t="44480" x="4625975" y="1544638"/>
          <p14:tracePt t="44496" x="4616450" y="1554163"/>
          <p14:tracePt t="44513" x="4616450" y="1562100"/>
          <p14:tracePt t="44546" x="4608513" y="1562100"/>
          <p14:tracePt t="44582" x="0" y="0"/>
        </p14:tracePtLst>
        <p14:tracePtLst>
          <p14:tracePt t="57278" x="2116138" y="1751013"/>
          <p14:tracePt t="57363" x="2116138" y="1758950"/>
          <p14:tracePt t="57516" x="2116138" y="1768475"/>
          <p14:tracePt t="57523" x="2108200" y="1768475"/>
          <p14:tracePt t="57531" x="2108200" y="1776413"/>
          <p14:tracePt t="57548" x="2098675" y="1795463"/>
          <p14:tracePt t="57565" x="2081213" y="1822450"/>
          <p14:tracePt t="57581" x="2071688" y="1847850"/>
          <p14:tracePt t="57598" x="2062163" y="1866900"/>
          <p14:tracePt t="57615" x="2044700" y="1893888"/>
          <p14:tracePt t="57631" x="2036763" y="1919288"/>
          <p14:tracePt t="57648" x="2017713" y="1938338"/>
          <p14:tracePt t="57648" x="2017713" y="1955800"/>
          <p14:tracePt t="57669" x="2009775" y="1965325"/>
          <p14:tracePt t="57683" x="1982788" y="2000250"/>
          <p14:tracePt t="57700" x="1973263" y="2044700"/>
          <p14:tracePt t="57716" x="1955800" y="2071688"/>
          <p14:tracePt t="57732" x="1928813" y="2108200"/>
          <p14:tracePt t="57748" x="1919288" y="2133600"/>
          <p14:tracePt t="57765" x="1901825" y="2170113"/>
          <p14:tracePt t="57781" x="1884363" y="2205038"/>
          <p14:tracePt t="57798" x="1857375" y="2241550"/>
          <p14:tracePt t="57815" x="1847850" y="2286000"/>
          <p14:tracePt t="57831" x="1830388" y="2312988"/>
          <p14:tracePt t="57848" x="1812925" y="2347913"/>
          <p14:tracePt t="57865" x="1795463" y="2401888"/>
          <p14:tracePt t="57884" x="1776413" y="2438400"/>
          <p14:tracePt t="57900" x="1758950" y="2473325"/>
          <p14:tracePt t="57915" x="1741488" y="2536825"/>
          <p14:tracePt t="57931" x="1724025" y="2589213"/>
          <p14:tracePt t="57948" x="1704975" y="2643188"/>
          <p14:tracePt t="57965" x="1697038" y="2687638"/>
          <p14:tracePt t="57981" x="1679575" y="2732088"/>
          <p14:tracePt t="57999" x="1660525" y="2768600"/>
          <p14:tracePt t="58015" x="1652588" y="2803525"/>
          <p14:tracePt t="58031" x="1643063" y="2822575"/>
          <p14:tracePt t="58048" x="1633538" y="2840038"/>
          <p14:tracePt t="58067" x="1633538" y="2847975"/>
          <p14:tracePt t="58100" x="0" y="0"/>
        </p14:tracePtLst>
        <p14:tracePtLst>
          <p14:tracePt t="58275" x="2581275" y="1795463"/>
          <p14:tracePt t="58924" x="2581275" y="1803400"/>
          <p14:tracePt t="59003" x="2589213" y="1812925"/>
          <p14:tracePt t="59012" x="2598738" y="1839913"/>
          <p14:tracePt t="59019" x="2598738" y="1857375"/>
          <p14:tracePt t="59033" x="2616200" y="1901825"/>
          <p14:tracePt t="59050" x="2633663" y="1955800"/>
          <p14:tracePt t="59050" x="2652713" y="2000250"/>
          <p14:tracePt t="59068" x="2670175" y="2036763"/>
          <p14:tracePt t="59083" x="2714625" y="2152650"/>
          <p14:tracePt t="59100" x="2759075" y="2224088"/>
          <p14:tracePt t="59116" x="2795588" y="2303463"/>
          <p14:tracePt t="59132" x="2840038" y="2374900"/>
          <p14:tracePt t="59148" x="2867025" y="2446338"/>
          <p14:tracePt t="59165" x="2901950" y="2527300"/>
          <p14:tracePt t="59182" x="2928938" y="2581275"/>
          <p14:tracePt t="59200" x="2955925" y="2643188"/>
          <p14:tracePt t="59215" x="3000375" y="2714625"/>
          <p14:tracePt t="59232" x="3027363" y="2786063"/>
          <p14:tracePt t="59250" x="3062288" y="2840038"/>
          <p14:tracePt t="59250" x="3071813" y="2874963"/>
          <p14:tracePt t="59270" x="3089275" y="2901950"/>
          <p14:tracePt t="59283" x="3125788" y="2965450"/>
          <p14:tracePt t="59300" x="3152775" y="3009900"/>
          <p14:tracePt t="59315" x="3170238" y="3044825"/>
          <p14:tracePt t="59332" x="3187700" y="3098800"/>
          <p14:tracePt t="59348" x="3205163" y="3125788"/>
          <p14:tracePt t="59365" x="3224213" y="3160713"/>
          <p14:tracePt t="59382" x="3241675" y="3170238"/>
          <p14:tracePt t="59398" x="3241675" y="3179763"/>
          <p14:tracePt t="59415" x="3241675" y="3187700"/>
          <p14:tracePt t="59448" x="0" y="0"/>
        </p14:tracePtLst>
        <p14:tracePtLst>
          <p14:tracePt t="68810" x="2152650" y="1679575"/>
          <p14:tracePt t="69404" x="2143125" y="1679575"/>
          <p14:tracePt t="69408" x="2143125" y="1687513"/>
          <p14:tracePt t="69416" x="2125663" y="1704975"/>
          <p14:tracePt t="69433" x="2108200" y="1741488"/>
          <p14:tracePt t="69450" x="2081213" y="1776413"/>
          <p14:tracePt t="69466" x="2062163" y="1830388"/>
          <p14:tracePt t="69483" x="2027238" y="1884363"/>
          <p14:tracePt t="69500" x="1990725" y="1946275"/>
          <p14:tracePt t="69517" x="1965325" y="2009775"/>
          <p14:tracePt t="69533" x="1919288" y="2081213"/>
          <p14:tracePt t="69533" x="1901825" y="2133600"/>
          <p14:tracePt t="69555" x="1866900" y="2214563"/>
          <p14:tracePt t="69568" x="1830388" y="2295525"/>
          <p14:tracePt t="69584" x="1795463" y="2384425"/>
          <p14:tracePt t="69600" x="1758950" y="2465388"/>
          <p14:tracePt t="69617" x="1714500" y="2544763"/>
          <p14:tracePt t="69633" x="1687513" y="2625725"/>
          <p14:tracePt t="69650" x="1652588" y="2705100"/>
          <p14:tracePt t="69667" x="1643063" y="2768600"/>
          <p14:tracePt t="69683" x="1625600" y="2803525"/>
          <p14:tracePt t="69701" x="1616075" y="2840038"/>
          <p14:tracePt t="69717" x="1616075" y="2867025"/>
          <p14:tracePt t="69733" x="1616075" y="2894013"/>
          <p14:tracePt t="69753" x="1616075" y="2901950"/>
          <p14:tracePt t="69766" x="1616075" y="2911475"/>
          <p14:tracePt t="69800" x="1616075" y="2901950"/>
          <p14:tracePt t="69800" x="0" y="0"/>
        </p14:tracePtLst>
        <p14:tracePtLst>
          <p14:tracePt t="69896" x="2652713" y="1554163"/>
          <p14:tracePt t="70337" x="2652713" y="1562100"/>
          <p14:tracePt t="70392" x="2652713" y="1581150"/>
          <p14:tracePt t="70400" x="2660650" y="1598613"/>
          <p14:tracePt t="70409" x="2660650" y="1625600"/>
          <p14:tracePt t="70417" x="2687638" y="1679575"/>
          <p14:tracePt t="70433" x="2724150" y="1776413"/>
          <p14:tracePt t="70450" x="2759075" y="1884363"/>
          <p14:tracePt t="70467" x="2813050" y="1990725"/>
          <p14:tracePt t="70483" x="2874963" y="2116138"/>
          <p14:tracePt t="70500" x="2928938" y="2241550"/>
          <p14:tracePt t="70517" x="2990850" y="2384425"/>
          <p14:tracePt t="70533" x="3044825" y="2509838"/>
          <p14:tracePt t="70551" x="3108325" y="2652713"/>
          <p14:tracePt t="70568" x="3197225" y="2822575"/>
          <p14:tracePt t="70585" x="3232150" y="2901950"/>
          <p14:tracePt t="70601" x="3259138" y="2965450"/>
          <p14:tracePt t="70617" x="3286125" y="3000375"/>
          <p14:tracePt t="70633" x="3295650" y="3017838"/>
          <p14:tracePt t="70650" x="3295650" y="3027363"/>
          <p14:tracePt t="70667" x="3303588" y="3036888"/>
          <p14:tracePt t="70683" x="3313113" y="3054350"/>
          <p14:tracePt t="70701" x="3313113" y="3062288"/>
          <p14:tracePt t="70728" x="3322638" y="3071813"/>
          <p14:tracePt t="70753" x="0" y="0"/>
        </p14:tracePtLst>
        <p14:tracePtLst>
          <p14:tracePt t="95676" x="6973888" y="4545013"/>
          <p14:tracePt t="95876" x="6983413" y="4545013"/>
          <p14:tracePt t="95994" x="6983413" y="4537075"/>
          <p14:tracePt t="96051" x="6991350" y="4527550"/>
          <p14:tracePt t="96059" x="6991350" y="4518025"/>
          <p14:tracePt t="96074" x="6991350" y="4510088"/>
          <p14:tracePt t="96090" x="7000875" y="4510088"/>
          <p14:tracePt t="96104" x="7000875" y="4491038"/>
          <p14:tracePt t="96122" x="7000875" y="4483100"/>
          <p14:tracePt t="96139" x="7000875" y="4456113"/>
          <p14:tracePt t="96155" x="7000875" y="4446588"/>
          <p14:tracePt t="96171" x="7000875" y="4429125"/>
          <p14:tracePt t="96187" x="7000875" y="4402138"/>
          <p14:tracePt t="96205" x="7000875" y="4394200"/>
          <p14:tracePt t="96220" x="7000875" y="4375150"/>
          <p14:tracePt t="96237" x="7010400" y="4348163"/>
          <p14:tracePt t="96254" x="7018338" y="4322763"/>
          <p14:tracePt t="96271" x="7018338" y="4295775"/>
          <p14:tracePt t="96287" x="7018338" y="4268788"/>
          <p14:tracePt t="96304" x="7018338" y="4224338"/>
          <p14:tracePt t="96304" x="7018338" y="4205288"/>
          <p14:tracePt t="96324" x="7018338" y="4187825"/>
          <p14:tracePt t="96339" x="7018338" y="4133850"/>
          <p14:tracePt t="96355" x="7018338" y="4089400"/>
          <p14:tracePt t="96371" x="7027863" y="4054475"/>
          <p14:tracePt t="96387" x="7027863" y="4000500"/>
          <p14:tracePt t="96404" x="7027863" y="3965575"/>
          <p14:tracePt t="96421" x="7027863" y="3919538"/>
          <p14:tracePt t="96437" x="7027863" y="3875088"/>
          <p14:tracePt t="96454" x="7027863" y="3830638"/>
          <p14:tracePt t="96470" x="7027863" y="3776663"/>
          <p14:tracePt t="96487" x="7027863" y="3732213"/>
          <p14:tracePt t="96504" x="7027863" y="3697288"/>
          <p14:tracePt t="96522" x="7027863" y="3633788"/>
          <p14:tracePt t="96539" x="7027863" y="3616325"/>
          <p14:tracePt t="96555" x="7027863" y="3589338"/>
          <p14:tracePt t="96571" x="7027863" y="3581400"/>
          <p14:tracePt t="96604" x="0" y="0"/>
        </p14:tracePtLst>
        <p14:tracePtLst>
          <p14:tracePt t="96890" x="6661150" y="2786063"/>
          <p14:tracePt t="97637" x="6653213" y="2786063"/>
          <p14:tracePt t="97651" x="6643688" y="2786063"/>
          <p14:tracePt t="97667" x="6634163" y="2786063"/>
          <p14:tracePt t="97675" x="6626225" y="2786063"/>
          <p14:tracePt t="97687" x="6608763" y="2786063"/>
          <p14:tracePt t="97705" x="6589713" y="2776538"/>
          <p14:tracePt t="97721" x="6562725" y="2768600"/>
          <p14:tracePt t="97721" x="6554788" y="2751138"/>
          <p14:tracePt t="97741" x="6510338" y="2724150"/>
          <p14:tracePt t="97756" x="6473825" y="2697163"/>
          <p14:tracePt t="97771" x="6438900" y="2660650"/>
          <p14:tracePt t="97787" x="6394450" y="2633663"/>
          <p14:tracePt t="97804" x="6357938" y="2598738"/>
          <p14:tracePt t="97821" x="6303963" y="2562225"/>
          <p14:tracePt t="97837" x="6251575" y="2517775"/>
          <p14:tracePt t="97854" x="6205538" y="2473325"/>
          <p14:tracePt t="97871" x="6153150" y="2419350"/>
          <p14:tracePt t="97887" x="6099175" y="2374900"/>
          <p14:tracePt t="97904" x="6054725" y="2330450"/>
          <p14:tracePt t="97921" x="6018213" y="2303463"/>
          <p14:tracePt t="97921" x="6000750" y="2286000"/>
          <p14:tracePt t="97940" x="5991225" y="2276475"/>
          <p14:tracePt t="97956" x="5983288" y="2268538"/>
          <p14:tracePt t="97971" x="5973763" y="2268538"/>
          <p14:tracePt t="97987" x="0" y="0"/>
        </p14:tracePtLst>
        <p14:tracePtLst>
          <p14:tracePt t="98099" x="7304088" y="2714625"/>
          <p14:tracePt t="98574" x="7323138" y="2705100"/>
          <p14:tracePt t="98579" x="7348538" y="2679700"/>
          <p14:tracePt t="98588" x="7412038" y="2643188"/>
          <p14:tracePt t="98604" x="7473950" y="2598738"/>
          <p14:tracePt t="98621" x="7510463" y="2571750"/>
          <p14:tracePt t="98638" x="7572375" y="2536825"/>
          <p14:tracePt t="98655" x="7626350" y="2500313"/>
          <p14:tracePt t="98671" x="7680325" y="2455863"/>
          <p14:tracePt t="98687" x="7742238" y="2411413"/>
          <p14:tracePt t="98687" x="7759700" y="2401888"/>
          <p14:tracePt t="98707" x="7786688" y="2384425"/>
          <p14:tracePt t="98721" x="7823200" y="2357438"/>
          <p14:tracePt t="98738" x="7875588" y="2330450"/>
          <p14:tracePt t="98757" x="7902575" y="2312988"/>
          <p14:tracePt t="98771" x="7912100" y="2303463"/>
          <p14:tracePt t="98788" x="7920038" y="2303463"/>
          <p14:tracePt t="98804" x="7929563" y="2295525"/>
          <p14:tracePt t="98821" x="7939088" y="2295525"/>
          <p14:tracePt t="98854" x="7947025" y="2295525"/>
          <p14:tracePt t="98871" x="7947025" y="2286000"/>
          <p14:tracePt t="98892" x="0" y="0"/>
        </p14:tracePtLst>
        <p14:tracePtLst>
          <p14:tracePt t="107806" x="7062788" y="4902200"/>
          <p14:tracePt t="108424" x="7054850" y="4902200"/>
          <p14:tracePt t="108760" x="7045325" y="4902200"/>
          <p14:tracePt t="108768" x="7037388" y="4902200"/>
          <p14:tracePt t="108784" x="7027863" y="4902200"/>
          <p14:tracePt t="108792" x="7018338" y="4902200"/>
          <p14:tracePt t="108807" x="6991350" y="4902200"/>
          <p14:tracePt t="108824" x="6965950" y="4902200"/>
          <p14:tracePt t="108840" x="6946900" y="4902200"/>
          <p14:tracePt t="108856" x="6929438" y="4902200"/>
          <p14:tracePt t="108872" x="6919913" y="4919663"/>
          <p14:tracePt t="108889" x="6902450" y="4929188"/>
          <p14:tracePt t="108906" x="6902450" y="4946650"/>
          <p14:tracePt t="108923" x="6894513" y="4965700"/>
          <p14:tracePt t="108940" x="6894513" y="4983163"/>
          <p14:tracePt t="108956" x="6894513" y="5000625"/>
          <p14:tracePt t="108972" x="6894513" y="5018088"/>
          <p14:tracePt t="108989" x="6902450" y="5045075"/>
          <p14:tracePt t="109006" x="6919913" y="5081588"/>
          <p14:tracePt t="109024" x="6946900" y="5116513"/>
          <p14:tracePt t="109040" x="6973888" y="5133975"/>
          <p14:tracePt t="109056" x="7018338" y="5170488"/>
          <p14:tracePt t="109072" x="7045325" y="5187950"/>
          <p14:tracePt t="109090" x="7089775" y="5214938"/>
          <p14:tracePt t="109106" x="7143750" y="5241925"/>
          <p14:tracePt t="109122" x="7197725" y="5251450"/>
          <p14:tracePt t="109139" x="7277100" y="5268913"/>
          <p14:tracePt t="109156" x="7323138" y="5276850"/>
          <p14:tracePt t="109172" x="7367588" y="5276850"/>
          <p14:tracePt t="109189" x="7394575" y="5259388"/>
          <p14:tracePt t="109189" x="7412038" y="5241925"/>
          <p14:tracePt t="109209" x="7419975" y="5224463"/>
          <p14:tracePt t="109224" x="7439025" y="5180013"/>
          <p14:tracePt t="109240" x="7439025" y="5143500"/>
          <p14:tracePt t="109256" x="7439025" y="5126038"/>
          <p14:tracePt t="109273" x="7439025" y="5108575"/>
          <p14:tracePt t="109289" x="7439025" y="5081588"/>
          <p14:tracePt t="109306" x="7412038" y="5054600"/>
          <p14:tracePt t="109322" x="7385050" y="5027613"/>
          <p14:tracePt t="109339" x="7358063" y="5010150"/>
          <p14:tracePt t="109356" x="7313613" y="4983163"/>
          <p14:tracePt t="109372" x="7259638" y="4946650"/>
          <p14:tracePt t="109389" x="7197725" y="4919663"/>
          <p14:tracePt t="109406" x="7134225" y="4902200"/>
          <p14:tracePt t="109406" x="7099300" y="4902200"/>
          <p14:tracePt t="109425" x="7037388" y="4894263"/>
          <p14:tracePt t="109441" x="6973888" y="4894263"/>
          <p14:tracePt t="109457" x="6919913" y="4894263"/>
          <p14:tracePt t="109472" x="6884988" y="4894263"/>
          <p14:tracePt t="109489" x="6840538" y="4894263"/>
          <p14:tracePt t="109506" x="6813550" y="4911725"/>
          <p14:tracePt t="109522" x="6786563" y="4929188"/>
          <p14:tracePt t="109539" x="6759575" y="4956175"/>
          <p14:tracePt t="109556" x="6732588" y="4983163"/>
          <p14:tracePt t="109572" x="6724650" y="5018088"/>
          <p14:tracePt t="109589" x="6715125" y="5045075"/>
          <p14:tracePt t="109606" x="6715125" y="5089525"/>
          <p14:tracePt t="109625" x="6705600" y="5116513"/>
          <p14:tracePt t="109641" x="6705600" y="5143500"/>
          <p14:tracePt t="109656" x="6705600" y="5170488"/>
          <p14:tracePt t="109672" x="6715125" y="5214938"/>
          <p14:tracePt t="109689" x="6732588" y="5241925"/>
          <p14:tracePt t="109708" x="6751638" y="5276850"/>
          <p14:tracePt t="109722" x="6777038" y="5303838"/>
          <p14:tracePt t="109739" x="6813550" y="5330825"/>
          <p14:tracePt t="109756" x="6840538" y="5357813"/>
          <p14:tracePt t="109772" x="6858000" y="5375275"/>
          <p14:tracePt t="109789" x="6902450" y="5384800"/>
          <p14:tracePt t="109806" x="6956425" y="5402263"/>
          <p14:tracePt t="109825" x="6991350" y="5419725"/>
          <p14:tracePt t="109840" x="7037388" y="5429250"/>
          <p14:tracePt t="109856" x="7081838" y="5429250"/>
          <p14:tracePt t="109872" x="7108825" y="5429250"/>
          <p14:tracePt t="109889" x="7134225" y="5429250"/>
          <p14:tracePt t="109906" x="7153275" y="5429250"/>
          <p14:tracePt t="109922" x="7180263" y="5429250"/>
          <p14:tracePt t="109939" x="7205663" y="5419725"/>
          <p14:tracePt t="109956" x="7224713" y="5402263"/>
          <p14:tracePt t="109972" x="7242175" y="5384800"/>
          <p14:tracePt t="109989" x="7269163" y="5357813"/>
          <p14:tracePt t="110006" x="7277100" y="5330825"/>
          <p14:tracePt t="110025" x="7286625" y="5313363"/>
          <p14:tracePt t="110041" x="7304088" y="5268913"/>
          <p14:tracePt t="110056" x="7304088" y="5232400"/>
          <p14:tracePt t="110073" x="7304088" y="5205413"/>
          <p14:tracePt t="110089" x="7304088" y="5170488"/>
          <p14:tracePt t="110106" x="7286625" y="5143500"/>
          <p14:tracePt t="110122" x="7277100" y="5133975"/>
          <p14:tracePt t="110139" x="7277100" y="5116513"/>
          <p14:tracePt t="110156" x="7269163" y="5116513"/>
          <p14:tracePt t="110189" x="0" y="0"/>
        </p14:tracePtLst>
        <p14:tracePtLst>
          <p14:tracePt t="116734" x="6384925" y="2589213"/>
          <p14:tracePt t="117388" x="6375400" y="2589213"/>
          <p14:tracePt t="117395" x="6375400" y="2581275"/>
          <p14:tracePt t="117407" x="6367463" y="2581275"/>
          <p14:tracePt t="117423" x="6357938" y="2581275"/>
          <p14:tracePt t="117440" x="6348413" y="2581275"/>
          <p14:tracePt t="117457" x="6323013" y="2571750"/>
          <p14:tracePt t="117476" x="6313488" y="2571750"/>
          <p14:tracePt t="117492" x="6303963" y="2562225"/>
          <p14:tracePt t="117507" x="6286500" y="2562225"/>
          <p14:tracePt t="117524" x="6276975" y="2562225"/>
          <p14:tracePt t="117540" x="6269038" y="2562225"/>
          <p14:tracePt t="117557" x="6251575" y="2562225"/>
          <p14:tracePt t="117574" x="6242050" y="2562225"/>
          <p14:tracePt t="117590" x="6232525" y="2571750"/>
          <p14:tracePt t="117607" x="6224588" y="2581275"/>
          <p14:tracePt t="117624" x="6224588" y="2598738"/>
          <p14:tracePt t="117640" x="6224588" y="2616200"/>
          <p14:tracePt t="117657" x="6224588" y="2643188"/>
          <p14:tracePt t="117657" x="6224588" y="2652713"/>
          <p14:tracePt t="117677" x="6224588" y="2670175"/>
          <p14:tracePt t="117692" x="6232525" y="2679700"/>
          <p14:tracePt t="117707" x="6242050" y="2687638"/>
          <p14:tracePt t="117725" x="6269038" y="2697163"/>
          <p14:tracePt t="117740" x="6286500" y="2705100"/>
          <p14:tracePt t="117757" x="6313488" y="2705100"/>
          <p14:tracePt t="117774" x="6340475" y="2705100"/>
          <p14:tracePt t="117790" x="6357938" y="2705100"/>
          <p14:tracePt t="117807" x="6384925" y="2705100"/>
          <p14:tracePt t="117824" x="6394450" y="2687638"/>
          <p14:tracePt t="117840" x="6394450" y="2670175"/>
          <p14:tracePt t="117857" x="6394450" y="2643188"/>
          <p14:tracePt t="117857" x="6394450" y="2616200"/>
          <p14:tracePt t="117877" x="6394450" y="2598738"/>
          <p14:tracePt t="117893" x="6375400" y="2581275"/>
          <p14:tracePt t="117907" x="6375400" y="2571750"/>
          <p14:tracePt t="117940" x="0" y="0"/>
        </p14:tracePtLst>
        <p14:tracePtLst>
          <p14:tracePt t="117987" x="7732713" y="2330450"/>
          <p14:tracePt t="118573" x="7724775" y="2330450"/>
          <p14:tracePt t="118660" x="7715250" y="2330450"/>
          <p14:tracePt t="118676" x="7705725" y="2339975"/>
          <p14:tracePt t="118693" x="7697788" y="2347913"/>
          <p14:tracePt t="118700" x="7688263" y="2357438"/>
          <p14:tracePt t="118715" x="7680325" y="2374900"/>
          <p14:tracePt t="118732" x="7680325" y="2384425"/>
          <p14:tracePt t="118748" x="7680325" y="2393950"/>
          <p14:tracePt t="118757" x="7680325" y="2411413"/>
          <p14:tracePt t="118774" x="7680325" y="2428875"/>
          <p14:tracePt t="118790" x="7680325" y="2438400"/>
          <p14:tracePt t="118807" x="7680325" y="2455863"/>
          <p14:tracePt t="118824" x="7697788" y="2465388"/>
          <p14:tracePt t="118840" x="7724775" y="2482850"/>
          <p14:tracePt t="118857" x="7759700" y="2500313"/>
          <p14:tracePt t="118857" x="7786688" y="2509838"/>
          <p14:tracePt t="118877" x="7823200" y="2527300"/>
          <p14:tracePt t="118892" x="7848600" y="2536825"/>
          <p14:tracePt t="118908" x="7867650" y="2536825"/>
          <p14:tracePt t="118924" x="7875588" y="2536825"/>
          <p14:tracePt t="118940" x="7894638" y="2536825"/>
          <p14:tracePt t="118957" x="7902575" y="2536825"/>
          <p14:tracePt t="118974" x="7912100" y="2536825"/>
          <p14:tracePt t="118991" x="7912100" y="2527300"/>
          <p14:tracePt t="119008" x="7912100" y="2509838"/>
          <p14:tracePt t="119024" x="7912100" y="2490788"/>
          <p14:tracePt t="119041" x="7894638" y="2446338"/>
          <p14:tracePt t="119057" x="7875588" y="2411413"/>
          <p14:tracePt t="119057" x="7858125" y="2393950"/>
          <p14:tracePt t="119077" x="7823200" y="2357438"/>
          <p14:tracePt t="119092" x="7796213" y="2330450"/>
          <p14:tracePt t="119108" x="7786688" y="2312988"/>
          <p14:tracePt t="119140" x="0" y="0"/>
        </p14:tracePtLst>
        <p14:tracePtLst>
          <p14:tracePt t="121887" x="5813425" y="1919288"/>
          <p14:tracePt t="122222" x="5813425" y="1911350"/>
          <p14:tracePt t="122333" x="5803900" y="1911350"/>
          <p14:tracePt t="122341" x="5795963" y="1911350"/>
          <p14:tracePt t="122357" x="5786438" y="1911350"/>
          <p14:tracePt t="122365" x="5786438" y="1901825"/>
          <p14:tracePt t="122374" x="5776913" y="1893888"/>
          <p14:tracePt t="122391" x="5751513" y="1893888"/>
          <p14:tracePt t="122408" x="5732463" y="1893888"/>
          <p14:tracePt t="122424" x="5715000" y="1893888"/>
          <p14:tracePt t="122441" x="5697538" y="1893888"/>
          <p14:tracePt t="122458" x="5670550" y="1893888"/>
          <p14:tracePt t="122474" x="5661025" y="1893888"/>
          <p14:tracePt t="122491" x="5653088" y="1893888"/>
          <p14:tracePt t="122510" x="5634038" y="1901825"/>
          <p14:tracePt t="122526" x="5626100" y="1911350"/>
          <p14:tracePt t="122542" x="5608638" y="1919288"/>
          <p14:tracePt t="122558" x="5608638" y="1928813"/>
          <p14:tracePt t="122574" x="5599113" y="1946275"/>
          <p14:tracePt t="122591" x="5599113" y="1965325"/>
          <p14:tracePt t="122608" x="5599113" y="1990725"/>
          <p14:tracePt t="122624" x="5599113" y="2009775"/>
          <p14:tracePt t="122641" x="5599113" y="2027238"/>
          <p14:tracePt t="122658" x="5599113" y="2036763"/>
          <p14:tracePt t="122674" x="5599113" y="2054225"/>
          <p14:tracePt t="122691" x="5599113" y="2062163"/>
          <p14:tracePt t="122691" x="5608638" y="2071688"/>
          <p14:tracePt t="122710" x="5616575" y="2071688"/>
          <p14:tracePt t="122727" x="5634038" y="2081213"/>
          <p14:tracePt t="122741" x="5653088" y="2081213"/>
          <p14:tracePt t="122758" x="5670550" y="2081213"/>
          <p14:tracePt t="122774" x="5697538" y="2081213"/>
          <p14:tracePt t="122791" x="5724525" y="2081213"/>
          <p14:tracePt t="122808" x="5751513" y="2081213"/>
          <p14:tracePt t="122824" x="5768975" y="2081213"/>
          <p14:tracePt t="122841" x="5776913" y="2081213"/>
          <p14:tracePt t="122858" x="5795963" y="2081213"/>
          <p14:tracePt t="122874" x="5803900" y="2071688"/>
          <p14:tracePt t="122891" x="5822950" y="2054225"/>
          <p14:tracePt t="122910" x="5822950" y="2036763"/>
          <p14:tracePt t="122926" x="5822950" y="2027238"/>
          <p14:tracePt t="122941" x="5822950" y="2017713"/>
          <p14:tracePt t="122974" x="5830888" y="2017713"/>
          <p14:tracePt t="123053" x="5840413" y="2017713"/>
          <p14:tracePt t="123053" x="0" y="0"/>
        </p14:tracePtLst>
        <p14:tracePtLst>
          <p14:tracePt t="123947" x="8215313" y="1955800"/>
          <p14:tracePt t="124127" x="8205788" y="1955800"/>
          <p14:tracePt t="124182" x="8205788" y="1946275"/>
          <p14:tracePt t="124190" x="8188325" y="1946275"/>
          <p14:tracePt t="124198" x="8180388" y="1946275"/>
          <p14:tracePt t="124208" x="8143875" y="1946275"/>
          <p14:tracePt t="124225" x="8116888" y="1946275"/>
          <p14:tracePt t="124241" x="8099425" y="1946275"/>
          <p14:tracePt t="124259" x="8089900" y="1946275"/>
          <p14:tracePt t="124291" x="8081963" y="1946275"/>
          <p14:tracePt t="124309" x="8072438" y="1965325"/>
          <p14:tracePt t="124327" x="8072438" y="1973263"/>
          <p14:tracePt t="124342" x="8072438" y="1982788"/>
          <p14:tracePt t="124359" x="8072438" y="2000250"/>
          <p14:tracePt t="124375" x="8072438" y="2009775"/>
          <p14:tracePt t="124392" x="8072438" y="2027238"/>
          <p14:tracePt t="124408" x="8081963" y="2044700"/>
          <p14:tracePt t="124425" x="8099425" y="2071688"/>
          <p14:tracePt t="124442" x="8116888" y="2089150"/>
          <p14:tracePt t="124458" x="8143875" y="2116138"/>
          <p14:tracePt t="124475" x="8180388" y="2133600"/>
          <p14:tracePt t="124491" x="8215313" y="2152650"/>
          <p14:tracePt t="124511" x="8277225" y="2179638"/>
          <p14:tracePt t="124527" x="8313738" y="2187575"/>
          <p14:tracePt t="124544" x="8331200" y="2187575"/>
          <p14:tracePt t="124559" x="8348663" y="2197100"/>
          <p14:tracePt t="124576" x="8367713" y="2197100"/>
          <p14:tracePt t="124592" x="8375650" y="2197100"/>
          <p14:tracePt t="124609" x="8385175" y="2197100"/>
          <p14:tracePt t="124625" x="8394700" y="2197100"/>
          <p14:tracePt t="124642" x="8402638" y="2197100"/>
          <p14:tracePt t="124658" x="8412163" y="2197100"/>
          <p14:tracePt t="124675" x="8420100" y="2187575"/>
          <p14:tracePt t="124692" x="8429625" y="2187575"/>
          <p14:tracePt t="124708" x="8439150" y="2179638"/>
          <p14:tracePt t="124728" x="8439150" y="2170113"/>
          <p14:tracePt t="124741" x="8439150" y="2160588"/>
          <p14:tracePt t="124759" x="8439150" y="2152650"/>
          <p14:tracePt t="124782" x="8447088" y="2143125"/>
          <p14:tracePt t="124808" x="8447088" y="2133600"/>
          <p14:tracePt t="124845" x="8447088" y="2125663"/>
          <p14:tracePt t="124862" x="8447088" y="2116138"/>
          <p14:tracePt t="124886" x="8447088" y="2108200"/>
          <p14:tracePt t="124902" x="8447088" y="2098675"/>
          <p14:tracePt t="124926" x="8447088" y="2089150"/>
          <p14:tracePt t="124934" x="8447088" y="2081213"/>
          <p14:tracePt t="124960" x="8447088" y="2071688"/>
          <p14:tracePt t="124982" x="8439150" y="2071688"/>
          <p14:tracePt t="124990" x="8439150" y="2062163"/>
          <p14:tracePt t="125006" x="8429625" y="2054225"/>
          <p14:tracePt t="125014" x="8420100" y="2054225"/>
          <p14:tracePt t="125026" x="8412163" y="2044700"/>
          <p14:tracePt t="125041" x="8385175" y="2027238"/>
          <p14:tracePt t="125058" x="8358188" y="2009775"/>
          <p14:tracePt t="125075" x="8340725" y="2000250"/>
          <p14:tracePt t="125092" x="8331200" y="1990725"/>
          <p14:tracePt t="125125" x="8323263" y="1990725"/>
          <p14:tracePt t="125318"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5" cstate="print"/>
          <a:srcRect/>
          <a:stretch>
            <a:fillRect/>
          </a:stretch>
        </p:blipFill>
        <p:spPr bwMode="auto">
          <a:xfrm>
            <a:off x="0" y="304800"/>
            <a:ext cx="9064282" cy="58674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701"/>
    </mc:Choice>
    <mc:Fallback>
      <p:transition spd="slow" advTm="16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4400" x="1125538" y="4803775"/>
          <p14:tracePt t="134957" x="1133475" y="4795838"/>
          <p14:tracePt t="135044" x="1152525" y="4776788"/>
          <p14:tracePt t="135060" x="1160463" y="4768850"/>
          <p14:tracePt t="135068" x="1169988" y="4751388"/>
          <p14:tracePt t="135076" x="1187450" y="4724400"/>
          <p14:tracePt t="135085" x="1214438" y="4687888"/>
          <p14:tracePt t="135102" x="1241425" y="4652963"/>
          <p14:tracePt t="135119" x="1268413" y="4616450"/>
          <p14:tracePt t="135136" x="1285875" y="4581525"/>
          <p14:tracePt t="135152" x="1312863" y="4554538"/>
          <p14:tracePt t="135169" x="1339850" y="4510088"/>
          <p14:tracePt t="135186" x="1366838" y="4473575"/>
          <p14:tracePt t="135186" x="1374775" y="4456113"/>
          <p14:tracePt t="135206" x="1401763" y="4429125"/>
          <p14:tracePt t="135221" x="1428750" y="4402138"/>
          <p14:tracePt t="135236" x="1446213" y="4375150"/>
          <p14:tracePt t="135253" x="1465263" y="4348163"/>
          <p14:tracePt t="135269" x="1482725" y="4340225"/>
          <p14:tracePt t="135286" x="1490663" y="4322763"/>
          <p14:tracePt t="135302" x="1509713" y="4303713"/>
          <p14:tracePt t="135320" x="1517650" y="4286250"/>
          <p14:tracePt t="135336" x="1536700" y="4268788"/>
          <p14:tracePt t="135353" x="1562100" y="4251325"/>
          <p14:tracePt t="135369" x="1589088" y="4224338"/>
          <p14:tracePt t="135386" x="1616075" y="4205288"/>
          <p14:tracePt t="135386" x="1625600" y="4197350"/>
          <p14:tracePt t="135406" x="1643063" y="4170363"/>
          <p14:tracePt t="135421" x="1670050" y="4152900"/>
          <p14:tracePt t="135436" x="1697038" y="4125913"/>
          <p14:tracePt t="135452" x="1724025" y="4108450"/>
          <p14:tracePt t="135469" x="1751013" y="4081463"/>
          <p14:tracePt t="135487" x="1776413" y="4054475"/>
          <p14:tracePt t="135503" x="1803400" y="4027488"/>
          <p14:tracePt t="135519" x="1839913" y="4000500"/>
          <p14:tracePt t="135536" x="1866900" y="3973513"/>
          <p14:tracePt t="135552" x="1893888" y="3946525"/>
          <p14:tracePt t="135569" x="1911350" y="3919538"/>
          <p14:tracePt t="135586" x="1938338" y="3894138"/>
          <p14:tracePt t="135586" x="1946275" y="3894138"/>
          <p14:tracePt t="135605" x="1955800" y="3884613"/>
          <p14:tracePt t="135621" x="1965325" y="3875088"/>
          <p14:tracePt t="135636" x="1965325" y="3867150"/>
          <p14:tracePt t="135669" x="0" y="0"/>
        </p14:tracePtLst>
        <p14:tracePtLst>
          <p14:tracePt t="136872" x="3973513" y="4625975"/>
          <p14:tracePt t="136894" x="3983038" y="4625975"/>
          <p14:tracePt t="137037" x="3983038" y="4616450"/>
          <p14:tracePt t="137053" x="3990975" y="4616450"/>
          <p14:tracePt t="137062" x="4000500" y="4608513"/>
          <p14:tracePt t="137069" x="4010025" y="4598988"/>
          <p14:tracePt t="137086" x="4037013" y="4572000"/>
          <p14:tracePt t="137103" x="4071938" y="4545013"/>
          <p14:tracePt t="137119" x="4116388" y="4500563"/>
          <p14:tracePt t="137136" x="4152900" y="4456113"/>
          <p14:tracePt t="137153" x="4197350" y="4419600"/>
          <p14:tracePt t="137169" x="4232275" y="4384675"/>
          <p14:tracePt t="137186" x="4259263" y="4340225"/>
          <p14:tracePt t="137203" x="4295775" y="4313238"/>
          <p14:tracePt t="137203" x="4313238" y="4295775"/>
          <p14:tracePt t="137223" x="4348163" y="4259263"/>
          <p14:tracePt t="137238" x="4384675" y="4232275"/>
          <p14:tracePt t="137254" x="4419600" y="4197350"/>
          <p14:tracePt t="137269" x="4446588" y="4170363"/>
          <p14:tracePt t="137286" x="4483100" y="4143375"/>
          <p14:tracePt t="137303" x="4510088" y="4116388"/>
          <p14:tracePt t="137321" x="4527550" y="4098925"/>
          <p14:tracePt t="137336" x="4554538" y="4081463"/>
          <p14:tracePt t="137353" x="4581525" y="4071938"/>
          <p14:tracePt t="137369" x="4589463" y="4054475"/>
          <p14:tracePt t="137386" x="4608513" y="4044950"/>
          <p14:tracePt t="137403" x="4633913" y="4027488"/>
          <p14:tracePt t="137423" x="4643438" y="4017963"/>
          <p14:tracePt t="137438" x="4660900" y="4000500"/>
          <p14:tracePt t="137453" x="4679950" y="3983038"/>
          <p14:tracePt t="137469" x="4705350" y="3965575"/>
          <p14:tracePt t="137486" x="4714875" y="3946525"/>
          <p14:tracePt t="137503" x="4732338" y="3929063"/>
          <p14:tracePt t="137520" x="4751388" y="3911600"/>
          <p14:tracePt t="137536" x="4776788" y="3894138"/>
          <p14:tracePt t="137553" x="4795838" y="3875088"/>
          <p14:tracePt t="137569" x="4822825" y="3848100"/>
          <p14:tracePt t="137586" x="4848225" y="3822700"/>
          <p14:tracePt t="137603" x="4867275" y="3795713"/>
          <p14:tracePt t="137603" x="4884738" y="3795713"/>
          <p14:tracePt t="137623" x="4894263" y="3786188"/>
          <p14:tracePt t="137638" x="4902200" y="3768725"/>
          <p14:tracePt t="137653" x="4911725" y="3759200"/>
          <p14:tracePt t="137669" x="4919663" y="3759200"/>
          <p14:tracePt t="137686" x="4938713" y="3751263"/>
          <p14:tracePt t="137703" x="4946650" y="3741738"/>
          <p14:tracePt t="137720" x="4956175" y="3732213"/>
          <p14:tracePt t="137736" x="4965700" y="3724275"/>
          <p14:tracePt t="137753" x="4973638" y="3724275"/>
          <p14:tracePt t="137770" x="4983163" y="3714750"/>
          <p14:tracePt t="137787" x="5000625" y="3697288"/>
          <p14:tracePt t="137787" x="5010150" y="3697288"/>
          <p14:tracePt t="137807" x="5018088" y="3687763"/>
          <p14:tracePt t="137822" x="5037138" y="3670300"/>
          <p14:tracePt t="137853" x="5045075" y="3670300"/>
          <p14:tracePt t="137918" x="5054600" y="3660775"/>
          <p14:tracePt t="137958" x="5062538" y="3652838"/>
          <p14:tracePt t="137973" x="5072063" y="3643313"/>
          <p14:tracePt t="137982" x="5089525" y="3625850"/>
          <p14:tracePt t="137990" x="5099050" y="3625850"/>
          <p14:tracePt t="138005" x="5126038" y="3598863"/>
          <p14:tracePt t="138021" x="5180013" y="3554413"/>
          <p14:tracePt t="138039" x="5205413" y="3517900"/>
          <p14:tracePt t="138053" x="5241925" y="3482975"/>
          <p14:tracePt t="138070" x="5268913" y="3438525"/>
          <p14:tracePt t="138086" x="5295900" y="3402013"/>
          <p14:tracePt t="138103" x="5322888" y="3357563"/>
          <p14:tracePt t="138120" x="5340350" y="3322638"/>
          <p14:tracePt t="138137" x="5367338" y="3286125"/>
          <p14:tracePt t="138153" x="5394325" y="3259138"/>
          <p14:tracePt t="138169" x="5411788" y="3232150"/>
          <p14:tracePt t="138186" x="5429250" y="3214688"/>
          <p14:tracePt t="138203" x="5438775" y="3187700"/>
          <p14:tracePt t="138203" x="5446713" y="3170238"/>
          <p14:tracePt t="138224" x="5465763" y="3152775"/>
          <p14:tracePt t="138238" x="5473700" y="3133725"/>
          <p14:tracePt t="138254" x="5483225" y="3116263"/>
          <p14:tracePt t="138270" x="5500688" y="3098800"/>
          <p14:tracePt t="138286" x="5510213" y="3081338"/>
          <p14:tracePt t="138303" x="5510213" y="3071813"/>
          <p14:tracePt t="138320" x="5518150" y="3062288"/>
          <p14:tracePt t="138353" x="5518150" y="3054350"/>
          <p14:tracePt t="138370" x="5527675" y="3054350"/>
          <p14:tracePt t="138422" x="5527675" y="3044825"/>
          <p14:tracePt t="138430" x="5537200" y="3044825"/>
          <p14:tracePt t="138440" x="5537200" y="3036888"/>
          <p14:tracePt t="138462" x="5545138" y="3036888"/>
          <p14:tracePt t="138478" x="5545138" y="3027363"/>
          <p14:tracePt t="138486" x="5554663" y="3017838"/>
          <p14:tracePt t="138504" x="5554663" y="3009900"/>
          <p14:tracePt t="138536" x="5562600" y="3000375"/>
          <p14:tracePt t="138553" x="5572125" y="3000375"/>
          <p14:tracePt t="138586" x="5572125" y="2990850"/>
          <p14:tracePt t="138603" x="5572125" y="2982913"/>
          <p14:tracePt t="138619" x="5581650" y="2982913"/>
          <p14:tracePt t="138637" x="5581650" y="2973388"/>
          <p14:tracePt t="138685" x="5589588" y="2973388"/>
          <p14:tracePt t="138701" x="5589588" y="2965450"/>
          <p14:tracePt t="138718" x="5599113" y="2965450"/>
          <p14:tracePt t="138742" x="5599113" y="2955925"/>
          <p14:tracePt t="138750" x="5608638" y="2955925"/>
          <p14:tracePt t="138757" x="5608638" y="2946400"/>
          <p14:tracePt t="138771" x="5608638" y="2938463"/>
          <p14:tracePt t="138790" x="5616575" y="2938463"/>
          <p14:tracePt t="138803" x="5616575" y="2928938"/>
          <p14:tracePt t="138822" x="5626100" y="2911475"/>
          <p14:tracePt t="138854" x="5634038" y="2901950"/>
          <p14:tracePt t="138870" x="5643563" y="2894013"/>
          <p14:tracePt t="138886" x="5653088" y="2874963"/>
          <p14:tracePt t="138903" x="5661025" y="2874963"/>
          <p14:tracePt t="138920" x="5661025" y="2867025"/>
          <p14:tracePt t="138936" x="5680075" y="2857500"/>
          <p14:tracePt t="138953" x="5680075" y="2847975"/>
          <p14:tracePt t="138970" x="5688013" y="2830513"/>
          <p14:tracePt t="138987" x="5697538" y="2822575"/>
          <p14:tracePt t="138987" x="5697538" y="2813050"/>
          <p14:tracePt t="139006" x="5705475" y="2803525"/>
          <p14:tracePt t="139022" x="5715000" y="2786063"/>
          <p14:tracePt t="139038" x="5724525" y="2776538"/>
          <p14:tracePt t="139055" x="5732463" y="2759075"/>
          <p14:tracePt t="139070" x="5732463" y="2751138"/>
          <p14:tracePt t="139086" x="5741988" y="2741613"/>
          <p14:tracePt t="139103" x="5751513" y="2732088"/>
          <p14:tracePt t="139120" x="5759450" y="2724150"/>
          <p14:tracePt t="139137" x="5759450" y="2705100"/>
          <p14:tracePt t="139153" x="5768975" y="2697163"/>
          <p14:tracePt t="139170" x="5768975" y="2687638"/>
          <p14:tracePt t="139186" x="5786438" y="2679700"/>
          <p14:tracePt t="139203" x="5786438" y="2670175"/>
          <p14:tracePt t="139220" x="5803900" y="2652713"/>
          <p14:tracePt t="139239" x="5813425" y="2633663"/>
          <p14:tracePt t="139255" x="5822950" y="2616200"/>
          <p14:tracePt t="139270" x="5840413" y="2598738"/>
          <p14:tracePt t="139286" x="5857875" y="2571750"/>
          <p14:tracePt t="139303" x="5867400" y="2554288"/>
          <p14:tracePt t="139321" x="5884863" y="2527300"/>
          <p14:tracePt t="139336" x="5902325" y="2509838"/>
          <p14:tracePt t="139353" x="5911850" y="2490788"/>
          <p14:tracePt t="139370" x="5919788" y="2482850"/>
          <p14:tracePt t="139386" x="5938838" y="2473325"/>
          <p14:tracePt t="139403" x="5938838" y="2465388"/>
          <p14:tracePt t="139420" x="5938838" y="2455863"/>
          <p14:tracePt t="139437" x="5946775" y="2455863"/>
          <p14:tracePt t="143210" x="5938838" y="2465388"/>
          <p14:tracePt t="143447" x="5919788" y="2473325"/>
          <p14:tracePt t="143456" x="5911850" y="2490788"/>
          <p14:tracePt t="143464" x="5894388" y="2500313"/>
          <p14:tracePt t="143474" x="5822950" y="2554288"/>
          <p14:tracePt t="143488" x="5715000" y="2633663"/>
          <p14:tracePt t="143504" x="5589588" y="2724150"/>
          <p14:tracePt t="143520" x="5456238" y="2813050"/>
          <p14:tracePt t="143537" x="5313363" y="2928938"/>
          <p14:tracePt t="143554" x="5170488" y="3044825"/>
          <p14:tracePt t="143571" x="5037138" y="3152775"/>
          <p14:tracePt t="143587" x="4919663" y="3251200"/>
          <p14:tracePt t="143604" x="4813300" y="3348038"/>
          <p14:tracePt t="143620" x="4724400" y="3429000"/>
          <p14:tracePt t="143637" x="4660900" y="3490913"/>
          <p14:tracePt t="143655" x="4562475" y="3589338"/>
          <p14:tracePt t="143673" x="4518025" y="3652838"/>
          <p14:tracePt t="143689" x="4465638" y="3705225"/>
          <p14:tracePt t="143704" x="4402138" y="3768725"/>
          <p14:tracePt t="143720" x="4348163" y="3830638"/>
          <p14:tracePt t="143737" x="4276725" y="3919538"/>
          <p14:tracePt t="143754" x="4214813" y="4017963"/>
          <p14:tracePt t="143770" x="4133850" y="4098925"/>
          <p14:tracePt t="143787" x="4062413" y="4205288"/>
          <p14:tracePt t="143805" x="3983038" y="4303713"/>
          <p14:tracePt t="143805" x="3946525" y="4357688"/>
          <p14:tracePt t="143823" x="3911600" y="4402138"/>
          <p14:tracePt t="143837" x="3857625" y="4491038"/>
          <p14:tracePt t="143837" x="3840163" y="4527550"/>
          <p14:tracePt t="143857" x="3786188" y="4589463"/>
          <p14:tracePt t="143872" x="3751263" y="4652963"/>
          <p14:tracePt t="143888" x="3724275" y="4714875"/>
          <p14:tracePt t="143904" x="3697288" y="4759325"/>
          <p14:tracePt t="143920" x="3679825" y="4795838"/>
          <p14:tracePt t="143937" x="3679825" y="4803775"/>
          <p14:tracePt t="143970" x="3687763" y="4803775"/>
          <p14:tracePt t="144064" x="3705225" y="4795838"/>
          <p14:tracePt t="144071" x="3724275" y="4776788"/>
          <p14:tracePt t="144080" x="3759200" y="4741863"/>
          <p14:tracePt t="144089" x="3840163" y="4679950"/>
          <p14:tracePt t="144104" x="3929063" y="4589463"/>
          <p14:tracePt t="144121" x="4010025" y="4483100"/>
          <p14:tracePt t="144137" x="4081463" y="4384675"/>
          <p14:tracePt t="144154" x="4152900" y="4276725"/>
          <p14:tracePt t="144171" x="4224338" y="4179888"/>
          <p14:tracePt t="144187" x="4286250" y="4098925"/>
          <p14:tracePt t="144204" x="4340225" y="4010025"/>
          <p14:tracePt t="144221" x="4402138" y="3929063"/>
          <p14:tracePt t="144237" x="4473575" y="3840163"/>
          <p14:tracePt t="144237" x="4500563" y="3803650"/>
          <p14:tracePt t="144258" x="4572000" y="3724275"/>
          <p14:tracePt t="144272" x="4625975" y="3660775"/>
          <p14:tracePt t="144288" x="4679950" y="3598863"/>
          <p14:tracePt t="144304" x="4724400" y="3544888"/>
          <p14:tracePt t="144321" x="4786313" y="3482975"/>
          <p14:tracePt t="144337" x="4840288" y="3419475"/>
          <p14:tracePt t="144354" x="4884738" y="3357563"/>
          <p14:tracePt t="144371" x="4929188" y="3303588"/>
          <p14:tracePt t="144387" x="4983163" y="3241675"/>
          <p14:tracePt t="144404" x="5027613" y="3187700"/>
          <p14:tracePt t="144420" x="5072063" y="3125788"/>
          <p14:tracePt t="144437" x="5126038" y="3062288"/>
          <p14:tracePt t="144437" x="5153025" y="3027363"/>
          <p14:tracePt t="144458" x="5205413" y="2965450"/>
          <p14:tracePt t="144472" x="5268913" y="2894013"/>
          <p14:tracePt t="144489" x="5322888" y="2822575"/>
          <p14:tracePt t="144504" x="5367338" y="2759075"/>
          <p14:tracePt t="144521" x="5419725" y="2697163"/>
          <p14:tracePt t="144537" x="5465763" y="2633663"/>
          <p14:tracePt t="144554" x="5510213" y="2581275"/>
          <p14:tracePt t="144571" x="5554663" y="2527300"/>
          <p14:tracePt t="144587" x="5599113" y="2482850"/>
          <p14:tracePt t="144604" x="5626100" y="2438400"/>
          <p14:tracePt t="144620" x="5653088" y="2401888"/>
          <p14:tracePt t="144637" x="5680075" y="2374900"/>
          <p14:tracePt t="144655" x="5697538" y="2347913"/>
          <p14:tracePt t="144672" x="5715000" y="2330450"/>
          <p14:tracePt t="144689" x="5732463" y="2312988"/>
          <p14:tracePt t="144704" x="5741988" y="2303463"/>
          <p14:tracePt t="144720" x="5751513" y="2286000"/>
          <p14:tracePt t="144737" x="5768975" y="2268538"/>
          <p14:tracePt t="144754" x="5776913" y="2259013"/>
          <p14:tracePt t="144771" x="5795963" y="2251075"/>
          <p14:tracePt t="144788" x="5813425" y="2232025"/>
          <p14:tracePt t="144804" x="5822950" y="2224088"/>
          <p14:tracePt t="144824" x="5830888" y="2214563"/>
          <p14:tracePt t="144837" x="5848350" y="2205038"/>
          <p14:tracePt t="144854" x="5857875" y="2197100"/>
          <p14:tracePt t="144872" x="5857875" y="2187575"/>
          <p14:tracePt t="144887" x="5857875" y="2197100"/>
          <p14:tracePt t="145007" x="5840413" y="2205038"/>
          <p14:tracePt t="145016" x="5830888" y="2232025"/>
          <p14:tracePt t="145025" x="5813425" y="2251075"/>
          <p14:tracePt t="145037" x="5776913" y="2286000"/>
          <p14:tracePt t="145054" x="5724525" y="2347913"/>
          <p14:tracePt t="145054" x="5705475" y="2384425"/>
          <p14:tracePt t="145073" x="5661025" y="2438400"/>
          <p14:tracePt t="145089" x="5616575" y="2500313"/>
          <p14:tracePt t="145104" x="5572125" y="2544763"/>
          <p14:tracePt t="145121" x="5527675" y="2598738"/>
          <p14:tracePt t="145137" x="5483225" y="2652713"/>
          <p14:tracePt t="145154" x="5446713" y="2714625"/>
          <p14:tracePt t="145171" x="5411788" y="2759075"/>
          <p14:tracePt t="145187" x="5375275" y="2803525"/>
          <p14:tracePt t="145204" x="5340350" y="2840038"/>
          <p14:tracePt t="145221" x="5313363" y="2884488"/>
          <p14:tracePt t="145237" x="5276850" y="2928938"/>
          <p14:tracePt t="145254" x="5241925" y="2973388"/>
          <p14:tracePt t="145254" x="5232400" y="2990850"/>
          <p14:tracePt t="145274" x="5187950" y="3044825"/>
          <p14:tracePt t="145289" x="5153025" y="3089275"/>
          <p14:tracePt t="145304" x="5116513" y="3152775"/>
          <p14:tracePt t="145322" x="5072063" y="3197225"/>
          <p14:tracePt t="145337" x="5045075" y="3241675"/>
          <p14:tracePt t="145354" x="5010150" y="3295650"/>
          <p14:tracePt t="145371" x="4973638" y="3340100"/>
          <p14:tracePt t="145387" x="4938713" y="3384550"/>
          <p14:tracePt t="145404" x="4902200" y="3438525"/>
          <p14:tracePt t="145421" x="4867275" y="3482975"/>
          <p14:tracePt t="145437" x="4822825" y="3544888"/>
          <p14:tracePt t="145454" x="4795838" y="3608388"/>
          <p14:tracePt t="145454" x="4776788" y="3625850"/>
          <p14:tracePt t="145474" x="4732338" y="3687763"/>
          <p14:tracePt t="145489" x="4697413" y="3732213"/>
          <p14:tracePt t="145505" x="4660900" y="3795713"/>
          <p14:tracePt t="145521" x="4625975" y="3848100"/>
          <p14:tracePt t="145537" x="4598988" y="3884613"/>
          <p14:tracePt t="145554" x="4562475" y="3938588"/>
          <p14:tracePt t="145571" x="4527550" y="3983038"/>
          <p14:tracePt t="145587" x="4500563" y="4027488"/>
          <p14:tracePt t="145604" x="4465638" y="4071938"/>
          <p14:tracePt t="145621" x="4438650" y="4116388"/>
          <p14:tracePt t="145638" x="4411663" y="4152900"/>
          <p14:tracePt t="145654" x="4394200" y="4187825"/>
          <p14:tracePt t="145673" x="4367213" y="4232275"/>
          <p14:tracePt t="145689" x="4357688" y="4259263"/>
          <p14:tracePt t="145704" x="4340225" y="4276725"/>
          <p14:tracePt t="145720" x="4322763" y="4303713"/>
          <p14:tracePt t="145737" x="4313238" y="4322763"/>
          <p14:tracePt t="145754" x="4303713" y="4330700"/>
          <p14:tracePt t="145772" x="4303713" y="4340225"/>
          <p14:tracePt t="145804" x="4295775" y="4340225"/>
          <p14:tracePt t="146057" x="4276725" y="4340225"/>
          <p14:tracePt t="146081" x="4259263" y="4330700"/>
          <p14:tracePt t="146081"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a:bodyPr>
          <a:lstStyle/>
          <a:p>
            <a:r>
              <a:rPr lang="en-US" sz="6000" dirty="0" smtClean="0"/>
              <a:t>Cause of Jesus death</a:t>
            </a:r>
            <a:endParaRPr lang="en-SG" sz="6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2991184"/>
      </p:ext>
    </p:extLst>
  </p:cSld>
  <p:clrMapOvr>
    <a:masterClrMapping/>
  </p:clrMapOvr>
  <mc:AlternateContent xmlns:mc="http://schemas.openxmlformats.org/markup-compatibility/2006">
    <mc:Choice xmlns:p14="http://schemas.microsoft.com/office/powerpoint/2010/main" Requires="p14">
      <p:transition spd="slow" p14:dur="2000" advTm="164581"/>
    </mc:Choice>
    <mc:Fallback>
      <p:transition spd="slow" advTm="16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664</Words>
  <Application>Microsoft Office PowerPoint</Application>
  <PresentationFormat>On-screen Show (4:3)</PresentationFormat>
  <Paragraphs>107</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宋体</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 of Jesus death</vt:lpstr>
      <vt:lpstr>PowerPoint Presentation</vt:lpstr>
      <vt:lpstr>Daily Offerings Numbers 28: 1-8  The Lord said to Moses, “Give this command to the Israelites and say to them: ‘Make sure that you present to me at the appointed time my food offerings, as an aroma pleasing to me.’ Say to them: ‘This is the food offering you are to present to the Lord: two lambs a year old without defect, as a regular burnt offering each day. Offer one lamb in the morning and the other at twilight,  together with a grain offering of a tenth of an ephah of the finest flour mixed with a quarter of a hin of oil from pressed olives.  This is the regular burnt offering instituted at Mount Sinai as a pleasing aroma, a food offering presented to the Lord.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dc:creator>
  <cp:lastModifiedBy>Benjamin Cheah</cp:lastModifiedBy>
  <cp:revision>14</cp:revision>
  <dcterms:created xsi:type="dcterms:W3CDTF">2014-04-18T00:31:45Z</dcterms:created>
  <dcterms:modified xsi:type="dcterms:W3CDTF">2014-04-24T15:34:35Z</dcterms:modified>
</cp:coreProperties>
</file>